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61" r:id="rId5"/>
    <p:sldId id="275" r:id="rId6"/>
    <p:sldId id="274" r:id="rId7"/>
    <p:sldId id="276" r:id="rId8"/>
    <p:sldId id="258" r:id="rId9"/>
    <p:sldId id="269" r:id="rId10"/>
    <p:sldId id="277" r:id="rId11"/>
    <p:sldId id="270" r:id="rId12"/>
    <p:sldId id="272" r:id="rId13"/>
    <p:sldId id="260" r:id="rId14"/>
    <p:sldId id="278" r:id="rId15"/>
    <p:sldId id="280" r:id="rId16"/>
    <p:sldId id="281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5A093-D92B-401F-918A-6591B354EE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59D1BA44-2010-4FF1-9131-0B3BF83DB3D4}">
      <dgm:prSet phldrT="[Text]" custT="1"/>
      <dgm:spPr/>
      <dgm:t>
        <a:bodyPr/>
        <a:lstStyle/>
        <a:p>
          <a:r>
            <a:rPr lang="cs-CZ" sz="3200" dirty="0" smtClean="0"/>
            <a:t>PS1 – Rozvoj a zkvalitnění předškolního vzdělávání</a:t>
          </a:r>
          <a:endParaRPr lang="cs-CZ" sz="3200" dirty="0"/>
        </a:p>
      </dgm:t>
    </dgm:pt>
    <dgm:pt modelId="{F622E223-9A48-46B8-9B3B-BCB9D558E778}" type="parTrans" cxnId="{7B7400F5-47B0-48AB-BB17-F82B3490E40F}">
      <dgm:prSet/>
      <dgm:spPr/>
      <dgm:t>
        <a:bodyPr/>
        <a:lstStyle/>
        <a:p>
          <a:endParaRPr lang="cs-CZ"/>
        </a:p>
      </dgm:t>
    </dgm:pt>
    <dgm:pt modelId="{D1E74256-4DD3-4CBA-B4CB-6ABE7A12C3FE}" type="sibTrans" cxnId="{7B7400F5-47B0-48AB-BB17-F82B3490E40F}">
      <dgm:prSet/>
      <dgm:spPr/>
      <dgm:t>
        <a:bodyPr/>
        <a:lstStyle/>
        <a:p>
          <a:endParaRPr lang="cs-CZ"/>
        </a:p>
      </dgm:t>
    </dgm:pt>
    <dgm:pt modelId="{2E519073-3763-4240-8E49-E84BE8B21D30}">
      <dgm:prSet phldrT="[Text]" custT="1"/>
      <dgm:spPr/>
      <dgm:t>
        <a:bodyPr/>
        <a:lstStyle/>
        <a:p>
          <a:pPr algn="ctr"/>
          <a:r>
            <a:rPr lang="cs-CZ" sz="2400" b="1" dirty="0" smtClean="0"/>
            <a:t>PS1_PDS1</a:t>
          </a:r>
          <a:r>
            <a:rPr lang="cs-CZ" sz="2400" dirty="0" smtClean="0"/>
            <a:t> – Čtenářská a matematická gramotnost.            Podpora dětí ohrožených školním neúspěchem. </a:t>
          </a:r>
        </a:p>
        <a:p>
          <a:pPr algn="ctr"/>
          <a:r>
            <a:rPr lang="cs-CZ" sz="1600" dirty="0" smtClean="0"/>
            <a:t>vedoucí: Bc. Lucie Zapletalová – MŠ 5. května</a:t>
          </a:r>
        </a:p>
      </dgm:t>
    </dgm:pt>
    <dgm:pt modelId="{53385F5C-CE13-43F5-A094-F24C6AEB96F3}" type="parTrans" cxnId="{9FDBD0CD-3448-4298-842E-549758920D86}">
      <dgm:prSet/>
      <dgm:spPr/>
      <dgm:t>
        <a:bodyPr/>
        <a:lstStyle/>
        <a:p>
          <a:endParaRPr lang="cs-CZ"/>
        </a:p>
      </dgm:t>
    </dgm:pt>
    <dgm:pt modelId="{339CBE32-304D-4C9B-ADD4-87B7D9A2D95F}" type="sibTrans" cxnId="{9FDBD0CD-3448-4298-842E-549758920D86}">
      <dgm:prSet/>
      <dgm:spPr/>
      <dgm:t>
        <a:bodyPr/>
        <a:lstStyle/>
        <a:p>
          <a:endParaRPr lang="cs-CZ"/>
        </a:p>
      </dgm:t>
    </dgm:pt>
    <dgm:pt modelId="{0B692111-56B5-4481-969B-E6CFD92F9911}">
      <dgm:prSet phldrT="[Text]" custT="1"/>
      <dgm:spPr/>
      <dgm:t>
        <a:bodyPr/>
        <a:lstStyle/>
        <a:p>
          <a:r>
            <a:rPr lang="cs-CZ" sz="2400" b="1" dirty="0" smtClean="0"/>
            <a:t>PS1_PDS3</a:t>
          </a:r>
          <a:r>
            <a:rPr lang="cs-CZ" sz="2400" dirty="0" smtClean="0"/>
            <a:t> – Rozvoj kompetencí</a:t>
          </a:r>
        </a:p>
        <a:p>
          <a:r>
            <a:rPr lang="cs-CZ" sz="1600" dirty="0" smtClean="0"/>
            <a:t>vedoucí: Jarmila Chovancová – MŠ Radost</a:t>
          </a:r>
          <a:endParaRPr lang="cs-CZ" sz="1600" dirty="0"/>
        </a:p>
      </dgm:t>
    </dgm:pt>
    <dgm:pt modelId="{938D09E5-1878-444B-8810-9F7BB4A4FE1A}" type="parTrans" cxnId="{18403FCE-7B53-4E0E-B5E4-23489F18EF17}">
      <dgm:prSet/>
      <dgm:spPr/>
      <dgm:t>
        <a:bodyPr/>
        <a:lstStyle/>
        <a:p>
          <a:endParaRPr lang="cs-CZ"/>
        </a:p>
      </dgm:t>
    </dgm:pt>
    <dgm:pt modelId="{9E538782-21D5-47CD-AAB8-C1A81654E5B0}" type="sibTrans" cxnId="{18403FCE-7B53-4E0E-B5E4-23489F18EF17}">
      <dgm:prSet/>
      <dgm:spPr/>
      <dgm:t>
        <a:bodyPr/>
        <a:lstStyle/>
        <a:p>
          <a:endParaRPr lang="cs-CZ"/>
        </a:p>
      </dgm:t>
    </dgm:pt>
    <dgm:pt modelId="{8F0E5418-7056-4F7D-9BBB-D1B7F7DFAD75}">
      <dgm:prSet custT="1"/>
      <dgm:spPr/>
      <dgm:t>
        <a:bodyPr/>
        <a:lstStyle/>
        <a:p>
          <a:pPr algn="ctr"/>
          <a:r>
            <a:rPr lang="cs-CZ" sz="2400" b="1" dirty="0" smtClean="0"/>
            <a:t>PS1_PDS2</a:t>
          </a:r>
          <a:r>
            <a:rPr lang="cs-CZ" sz="2400" dirty="0" smtClean="0"/>
            <a:t> – Inkluzivní vzdělávání</a:t>
          </a:r>
        </a:p>
        <a:p>
          <a:pPr algn="ctr"/>
          <a:r>
            <a:rPr lang="cs-CZ" sz="1600" dirty="0" smtClean="0"/>
            <a:t>vedoucí: Mgr. Milena Kohoutová – MŠ Radost</a:t>
          </a:r>
          <a:endParaRPr lang="cs-CZ" sz="1600" dirty="0"/>
        </a:p>
      </dgm:t>
    </dgm:pt>
    <dgm:pt modelId="{3B3E272F-DFFF-44C2-B12E-CCA3266FB4B0}" type="parTrans" cxnId="{960D8D6F-3125-46F2-A74E-826B5E5637BC}">
      <dgm:prSet/>
      <dgm:spPr/>
      <dgm:t>
        <a:bodyPr/>
        <a:lstStyle/>
        <a:p>
          <a:endParaRPr lang="cs-CZ"/>
        </a:p>
      </dgm:t>
    </dgm:pt>
    <dgm:pt modelId="{EC0D4FDA-C14E-43BC-8FA9-5F204FB1E768}" type="sibTrans" cxnId="{960D8D6F-3125-46F2-A74E-826B5E5637BC}">
      <dgm:prSet/>
      <dgm:spPr/>
      <dgm:t>
        <a:bodyPr/>
        <a:lstStyle/>
        <a:p>
          <a:endParaRPr lang="cs-CZ"/>
        </a:p>
      </dgm:t>
    </dgm:pt>
    <dgm:pt modelId="{E635406B-CDA2-4210-A2BF-D491BE1B7B02}">
      <dgm:prSet phldrT="[Text]" custT="1"/>
      <dgm:spPr/>
      <dgm:t>
        <a:bodyPr/>
        <a:lstStyle/>
        <a:p>
          <a:r>
            <a:rPr lang="cs-CZ" sz="2400" b="1" dirty="0" smtClean="0"/>
            <a:t>PS1_PDS4</a:t>
          </a:r>
          <a:r>
            <a:rPr lang="cs-CZ" sz="2400" dirty="0" smtClean="0"/>
            <a:t> – Zdravý životní styl</a:t>
          </a:r>
        </a:p>
        <a:p>
          <a:r>
            <a:rPr lang="cs-CZ" sz="1600" dirty="0" smtClean="0"/>
            <a:t>vedoucí: Hana Crhová – MŠ Vidče</a:t>
          </a:r>
          <a:endParaRPr lang="cs-CZ" sz="1600" dirty="0"/>
        </a:p>
      </dgm:t>
    </dgm:pt>
    <dgm:pt modelId="{63230E99-2466-471A-B433-2C9B05682DC4}" type="parTrans" cxnId="{DF22F001-D071-4454-AD2B-571939873DD2}">
      <dgm:prSet/>
      <dgm:spPr/>
      <dgm:t>
        <a:bodyPr/>
        <a:lstStyle/>
        <a:p>
          <a:endParaRPr lang="cs-CZ"/>
        </a:p>
      </dgm:t>
    </dgm:pt>
    <dgm:pt modelId="{34D15D7D-1F82-45F0-BBDE-56CF992C0978}" type="sibTrans" cxnId="{DF22F001-D071-4454-AD2B-571939873DD2}">
      <dgm:prSet/>
      <dgm:spPr/>
      <dgm:t>
        <a:bodyPr/>
        <a:lstStyle/>
        <a:p>
          <a:endParaRPr lang="cs-CZ"/>
        </a:p>
      </dgm:t>
    </dgm:pt>
    <dgm:pt modelId="{23B55B27-022D-46B7-AB79-7A205A708B21}" type="pres">
      <dgm:prSet presAssocID="{ADC5A093-D92B-401F-918A-6591B354E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0C5EFFD-B670-467D-A4DC-AE64C956AAE9}" type="pres">
      <dgm:prSet presAssocID="{59D1BA44-2010-4FF1-9131-0B3BF83DB3D4}" presName="root1" presStyleCnt="0"/>
      <dgm:spPr/>
    </dgm:pt>
    <dgm:pt modelId="{01B35EA0-1A47-457B-BC43-727130C654E0}" type="pres">
      <dgm:prSet presAssocID="{59D1BA44-2010-4FF1-9131-0B3BF83DB3D4}" presName="LevelOneTextNode" presStyleLbl="node0" presStyleIdx="0" presStyleCnt="1" custScaleX="10598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F7E8F8-E224-4338-9799-54AC042C9FBE}" type="pres">
      <dgm:prSet presAssocID="{59D1BA44-2010-4FF1-9131-0B3BF83DB3D4}" presName="level2hierChild" presStyleCnt="0"/>
      <dgm:spPr/>
    </dgm:pt>
    <dgm:pt modelId="{5278C676-40FF-402F-8BEB-6983D7262975}" type="pres">
      <dgm:prSet presAssocID="{53385F5C-CE13-43F5-A094-F24C6AEB96F3}" presName="conn2-1" presStyleLbl="parChTrans1D2" presStyleIdx="0" presStyleCnt="4"/>
      <dgm:spPr/>
      <dgm:t>
        <a:bodyPr/>
        <a:lstStyle/>
        <a:p>
          <a:endParaRPr lang="cs-CZ"/>
        </a:p>
      </dgm:t>
    </dgm:pt>
    <dgm:pt modelId="{3E380061-968B-4420-8C6F-42909738A05A}" type="pres">
      <dgm:prSet presAssocID="{53385F5C-CE13-43F5-A094-F24C6AEB96F3}" presName="connTx" presStyleLbl="parChTrans1D2" presStyleIdx="0" presStyleCnt="4"/>
      <dgm:spPr/>
      <dgm:t>
        <a:bodyPr/>
        <a:lstStyle/>
        <a:p>
          <a:endParaRPr lang="cs-CZ"/>
        </a:p>
      </dgm:t>
    </dgm:pt>
    <dgm:pt modelId="{BD3B6798-4B4E-4E59-A619-5E0C4E90FFEE}" type="pres">
      <dgm:prSet presAssocID="{2E519073-3763-4240-8E49-E84BE8B21D30}" presName="root2" presStyleCnt="0"/>
      <dgm:spPr/>
    </dgm:pt>
    <dgm:pt modelId="{0245B1A9-F27D-4417-ADB6-208E6BB178DE}" type="pres">
      <dgm:prSet presAssocID="{2E519073-3763-4240-8E49-E84BE8B21D30}" presName="LevelTwoTextNode" presStyleLbl="node2" presStyleIdx="0" presStyleCnt="4" custScaleX="175056" custScaleY="121463" custLinFactNeighborX="878" custLinFactNeighborY="-6214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93F910-9380-42F4-8460-8995A3041617}" type="pres">
      <dgm:prSet presAssocID="{2E519073-3763-4240-8E49-E84BE8B21D30}" presName="level3hierChild" presStyleCnt="0"/>
      <dgm:spPr/>
    </dgm:pt>
    <dgm:pt modelId="{7628F946-1B86-4DFE-BBF6-A06018C493A2}" type="pres">
      <dgm:prSet presAssocID="{3B3E272F-DFFF-44C2-B12E-CCA3266FB4B0}" presName="conn2-1" presStyleLbl="parChTrans1D2" presStyleIdx="1" presStyleCnt="4"/>
      <dgm:spPr/>
      <dgm:t>
        <a:bodyPr/>
        <a:lstStyle/>
        <a:p>
          <a:endParaRPr lang="cs-CZ"/>
        </a:p>
      </dgm:t>
    </dgm:pt>
    <dgm:pt modelId="{E9EC6457-B0A0-412F-9485-8AAB60EF4FC7}" type="pres">
      <dgm:prSet presAssocID="{3B3E272F-DFFF-44C2-B12E-CCA3266FB4B0}" presName="connTx" presStyleLbl="parChTrans1D2" presStyleIdx="1" presStyleCnt="4"/>
      <dgm:spPr/>
      <dgm:t>
        <a:bodyPr/>
        <a:lstStyle/>
        <a:p>
          <a:endParaRPr lang="cs-CZ"/>
        </a:p>
      </dgm:t>
    </dgm:pt>
    <dgm:pt modelId="{59C744A4-7C24-4084-86BB-54AA4B73E731}" type="pres">
      <dgm:prSet presAssocID="{8F0E5418-7056-4F7D-9BBB-D1B7F7DFAD75}" presName="root2" presStyleCnt="0"/>
      <dgm:spPr/>
    </dgm:pt>
    <dgm:pt modelId="{DD6895D8-2B30-42C6-B64D-6D3669A24AE5}" type="pres">
      <dgm:prSet presAssocID="{8F0E5418-7056-4F7D-9BBB-D1B7F7DFAD75}" presName="LevelTwoTextNode" presStyleLbl="node2" presStyleIdx="1" presStyleCnt="4" custScaleX="175056" custScaleY="121463" custLinFactNeighborX="-1210" custLinFactNeighborY="-13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65026C-5B47-43D0-AF66-1E33E2824427}" type="pres">
      <dgm:prSet presAssocID="{8F0E5418-7056-4F7D-9BBB-D1B7F7DFAD75}" presName="level3hierChild" presStyleCnt="0"/>
      <dgm:spPr/>
    </dgm:pt>
    <dgm:pt modelId="{C6633749-2768-4B75-8C05-F38F27C2EAC4}" type="pres">
      <dgm:prSet presAssocID="{938D09E5-1878-444B-8810-9F7BB4A4FE1A}" presName="conn2-1" presStyleLbl="parChTrans1D2" presStyleIdx="2" presStyleCnt="4"/>
      <dgm:spPr/>
      <dgm:t>
        <a:bodyPr/>
        <a:lstStyle/>
        <a:p>
          <a:endParaRPr lang="cs-CZ"/>
        </a:p>
      </dgm:t>
    </dgm:pt>
    <dgm:pt modelId="{062B37C1-F37B-449D-B903-F1776ACDEDC2}" type="pres">
      <dgm:prSet presAssocID="{938D09E5-1878-444B-8810-9F7BB4A4FE1A}" presName="connTx" presStyleLbl="parChTrans1D2" presStyleIdx="2" presStyleCnt="4"/>
      <dgm:spPr/>
      <dgm:t>
        <a:bodyPr/>
        <a:lstStyle/>
        <a:p>
          <a:endParaRPr lang="cs-CZ"/>
        </a:p>
      </dgm:t>
    </dgm:pt>
    <dgm:pt modelId="{AFAE0980-6CB5-45E1-B0AD-B55ED202A46D}" type="pres">
      <dgm:prSet presAssocID="{0B692111-56B5-4481-969B-E6CFD92F9911}" presName="root2" presStyleCnt="0"/>
      <dgm:spPr/>
    </dgm:pt>
    <dgm:pt modelId="{9D522855-2E67-4751-855C-E5C7076C7F74}" type="pres">
      <dgm:prSet presAssocID="{0B692111-56B5-4481-969B-E6CFD92F9911}" presName="LevelTwoTextNode" presStyleLbl="node2" presStyleIdx="2" presStyleCnt="4" custScaleX="175056" custScaleY="12146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28CB4-88D9-49BE-BE66-B35E511D8CAE}" type="pres">
      <dgm:prSet presAssocID="{0B692111-56B5-4481-969B-E6CFD92F9911}" presName="level3hierChild" presStyleCnt="0"/>
      <dgm:spPr/>
    </dgm:pt>
    <dgm:pt modelId="{5D2794D4-0FDB-41F0-B998-05BF7F53A435}" type="pres">
      <dgm:prSet presAssocID="{63230E99-2466-471A-B433-2C9B05682DC4}" presName="conn2-1" presStyleLbl="parChTrans1D2" presStyleIdx="3" presStyleCnt="4"/>
      <dgm:spPr/>
      <dgm:t>
        <a:bodyPr/>
        <a:lstStyle/>
        <a:p>
          <a:endParaRPr lang="cs-CZ"/>
        </a:p>
      </dgm:t>
    </dgm:pt>
    <dgm:pt modelId="{4771DBD7-CCBC-42B9-A850-509D0BC33624}" type="pres">
      <dgm:prSet presAssocID="{63230E99-2466-471A-B433-2C9B05682DC4}" presName="connTx" presStyleLbl="parChTrans1D2" presStyleIdx="3" presStyleCnt="4"/>
      <dgm:spPr/>
      <dgm:t>
        <a:bodyPr/>
        <a:lstStyle/>
        <a:p>
          <a:endParaRPr lang="cs-CZ"/>
        </a:p>
      </dgm:t>
    </dgm:pt>
    <dgm:pt modelId="{094FC932-2926-4B68-85EF-2A4BE4DEF039}" type="pres">
      <dgm:prSet presAssocID="{E635406B-CDA2-4210-A2BF-D491BE1B7B02}" presName="root2" presStyleCnt="0"/>
      <dgm:spPr/>
    </dgm:pt>
    <dgm:pt modelId="{8C41A31E-F400-4159-9FB2-3A3DF59839AC}" type="pres">
      <dgm:prSet presAssocID="{E635406B-CDA2-4210-A2BF-D491BE1B7B02}" presName="LevelTwoTextNode" presStyleLbl="node2" presStyleIdx="3" presStyleCnt="4" custScaleX="175056" custScaleY="12759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85522C-23BE-4982-9FCF-D3F520D7D6BC}" type="pres">
      <dgm:prSet presAssocID="{E635406B-CDA2-4210-A2BF-D491BE1B7B02}" presName="level3hierChild" presStyleCnt="0"/>
      <dgm:spPr/>
    </dgm:pt>
  </dgm:ptLst>
  <dgm:cxnLst>
    <dgm:cxn modelId="{7FBF8F18-AE05-4469-9B60-71C42EE271B6}" type="presOf" srcId="{8F0E5418-7056-4F7D-9BBB-D1B7F7DFAD75}" destId="{DD6895D8-2B30-42C6-B64D-6D3669A24AE5}" srcOrd="0" destOrd="0" presId="urn:microsoft.com/office/officeart/2008/layout/HorizontalMultiLevelHierarchy"/>
    <dgm:cxn modelId="{EE98046E-74D2-48C0-8911-B40FC0ED207B}" type="presOf" srcId="{2E519073-3763-4240-8E49-E84BE8B21D30}" destId="{0245B1A9-F27D-4417-ADB6-208E6BB178DE}" srcOrd="0" destOrd="0" presId="urn:microsoft.com/office/officeart/2008/layout/HorizontalMultiLevelHierarchy"/>
    <dgm:cxn modelId="{DD204773-7927-48E8-A1A2-C5B9F6AFAAEE}" type="presOf" srcId="{3B3E272F-DFFF-44C2-B12E-CCA3266FB4B0}" destId="{E9EC6457-B0A0-412F-9485-8AAB60EF4FC7}" srcOrd="1" destOrd="0" presId="urn:microsoft.com/office/officeart/2008/layout/HorizontalMultiLevelHierarchy"/>
    <dgm:cxn modelId="{A2FBC93B-A7D3-4E39-B736-3C8690EFACBF}" type="presOf" srcId="{63230E99-2466-471A-B433-2C9B05682DC4}" destId="{4771DBD7-CCBC-42B9-A850-509D0BC33624}" srcOrd="1" destOrd="0" presId="urn:microsoft.com/office/officeart/2008/layout/HorizontalMultiLevelHierarchy"/>
    <dgm:cxn modelId="{DF4EE256-BC4A-458D-BC24-5089900A8DFD}" type="presOf" srcId="{63230E99-2466-471A-B433-2C9B05682DC4}" destId="{5D2794D4-0FDB-41F0-B998-05BF7F53A435}" srcOrd="0" destOrd="0" presId="urn:microsoft.com/office/officeart/2008/layout/HorizontalMultiLevelHierarchy"/>
    <dgm:cxn modelId="{D3A6EC5A-ACD5-43D5-A694-2C46AD5C1AD6}" type="presOf" srcId="{53385F5C-CE13-43F5-A094-F24C6AEB96F3}" destId="{3E380061-968B-4420-8C6F-42909738A05A}" srcOrd="1" destOrd="0" presId="urn:microsoft.com/office/officeart/2008/layout/HorizontalMultiLevelHierarchy"/>
    <dgm:cxn modelId="{658A1912-C408-4DC9-8CE5-610200475F06}" type="presOf" srcId="{ADC5A093-D92B-401F-918A-6591B354EE21}" destId="{23B55B27-022D-46B7-AB79-7A205A708B21}" srcOrd="0" destOrd="0" presId="urn:microsoft.com/office/officeart/2008/layout/HorizontalMultiLevelHierarchy"/>
    <dgm:cxn modelId="{960D8D6F-3125-46F2-A74E-826B5E5637BC}" srcId="{59D1BA44-2010-4FF1-9131-0B3BF83DB3D4}" destId="{8F0E5418-7056-4F7D-9BBB-D1B7F7DFAD75}" srcOrd="1" destOrd="0" parTransId="{3B3E272F-DFFF-44C2-B12E-CCA3266FB4B0}" sibTransId="{EC0D4FDA-C14E-43BC-8FA9-5F204FB1E768}"/>
    <dgm:cxn modelId="{18403FCE-7B53-4E0E-B5E4-23489F18EF17}" srcId="{59D1BA44-2010-4FF1-9131-0B3BF83DB3D4}" destId="{0B692111-56B5-4481-969B-E6CFD92F9911}" srcOrd="2" destOrd="0" parTransId="{938D09E5-1878-444B-8810-9F7BB4A4FE1A}" sibTransId="{9E538782-21D5-47CD-AAB8-C1A81654E5B0}"/>
    <dgm:cxn modelId="{BD223224-73F4-438E-8593-3434F7CFE9BD}" type="presOf" srcId="{53385F5C-CE13-43F5-A094-F24C6AEB96F3}" destId="{5278C676-40FF-402F-8BEB-6983D7262975}" srcOrd="0" destOrd="0" presId="urn:microsoft.com/office/officeart/2008/layout/HorizontalMultiLevelHierarchy"/>
    <dgm:cxn modelId="{DF22F001-D071-4454-AD2B-571939873DD2}" srcId="{59D1BA44-2010-4FF1-9131-0B3BF83DB3D4}" destId="{E635406B-CDA2-4210-A2BF-D491BE1B7B02}" srcOrd="3" destOrd="0" parTransId="{63230E99-2466-471A-B433-2C9B05682DC4}" sibTransId="{34D15D7D-1F82-45F0-BBDE-56CF992C0978}"/>
    <dgm:cxn modelId="{48F164B5-B71A-453E-8B83-5799D1BB613F}" type="presOf" srcId="{E635406B-CDA2-4210-A2BF-D491BE1B7B02}" destId="{8C41A31E-F400-4159-9FB2-3A3DF59839AC}" srcOrd="0" destOrd="0" presId="urn:microsoft.com/office/officeart/2008/layout/HorizontalMultiLevelHierarchy"/>
    <dgm:cxn modelId="{7B7400F5-47B0-48AB-BB17-F82B3490E40F}" srcId="{ADC5A093-D92B-401F-918A-6591B354EE21}" destId="{59D1BA44-2010-4FF1-9131-0B3BF83DB3D4}" srcOrd="0" destOrd="0" parTransId="{F622E223-9A48-46B8-9B3B-BCB9D558E778}" sibTransId="{D1E74256-4DD3-4CBA-B4CB-6ABE7A12C3FE}"/>
    <dgm:cxn modelId="{8893B36E-37E5-481D-A22F-954EE2953DEF}" type="presOf" srcId="{59D1BA44-2010-4FF1-9131-0B3BF83DB3D4}" destId="{01B35EA0-1A47-457B-BC43-727130C654E0}" srcOrd="0" destOrd="0" presId="urn:microsoft.com/office/officeart/2008/layout/HorizontalMultiLevelHierarchy"/>
    <dgm:cxn modelId="{FAE0446F-3CA5-42E4-B2A6-8BA379444A56}" type="presOf" srcId="{938D09E5-1878-444B-8810-9F7BB4A4FE1A}" destId="{C6633749-2768-4B75-8C05-F38F27C2EAC4}" srcOrd="0" destOrd="0" presId="urn:microsoft.com/office/officeart/2008/layout/HorizontalMultiLevelHierarchy"/>
    <dgm:cxn modelId="{7E077B37-B26A-4A1F-A793-D121F0FCE3A2}" type="presOf" srcId="{0B692111-56B5-4481-969B-E6CFD92F9911}" destId="{9D522855-2E67-4751-855C-E5C7076C7F74}" srcOrd="0" destOrd="0" presId="urn:microsoft.com/office/officeart/2008/layout/HorizontalMultiLevelHierarchy"/>
    <dgm:cxn modelId="{5C2C0C67-4C4C-46FB-AE90-4FB284224170}" type="presOf" srcId="{938D09E5-1878-444B-8810-9F7BB4A4FE1A}" destId="{062B37C1-F37B-449D-B903-F1776ACDEDC2}" srcOrd="1" destOrd="0" presId="urn:microsoft.com/office/officeart/2008/layout/HorizontalMultiLevelHierarchy"/>
    <dgm:cxn modelId="{9FDBD0CD-3448-4298-842E-549758920D86}" srcId="{59D1BA44-2010-4FF1-9131-0B3BF83DB3D4}" destId="{2E519073-3763-4240-8E49-E84BE8B21D30}" srcOrd="0" destOrd="0" parTransId="{53385F5C-CE13-43F5-A094-F24C6AEB96F3}" sibTransId="{339CBE32-304D-4C9B-ADD4-87B7D9A2D95F}"/>
    <dgm:cxn modelId="{A4DBF10A-DFE3-43AB-82D1-0FF3002431B8}" type="presOf" srcId="{3B3E272F-DFFF-44C2-B12E-CCA3266FB4B0}" destId="{7628F946-1B86-4DFE-BBF6-A06018C493A2}" srcOrd="0" destOrd="0" presId="urn:microsoft.com/office/officeart/2008/layout/HorizontalMultiLevelHierarchy"/>
    <dgm:cxn modelId="{C7E08FEC-17AB-4DD3-9889-2C7FA055AA9E}" type="presParOf" srcId="{23B55B27-022D-46B7-AB79-7A205A708B21}" destId="{D0C5EFFD-B670-467D-A4DC-AE64C956AAE9}" srcOrd="0" destOrd="0" presId="urn:microsoft.com/office/officeart/2008/layout/HorizontalMultiLevelHierarchy"/>
    <dgm:cxn modelId="{452CB782-DF9C-4069-8D3F-14FFE8B44E71}" type="presParOf" srcId="{D0C5EFFD-B670-467D-A4DC-AE64C956AAE9}" destId="{01B35EA0-1A47-457B-BC43-727130C654E0}" srcOrd="0" destOrd="0" presId="urn:microsoft.com/office/officeart/2008/layout/HorizontalMultiLevelHierarchy"/>
    <dgm:cxn modelId="{BB4297BB-7F2F-475A-ACBC-3DC21EDACC26}" type="presParOf" srcId="{D0C5EFFD-B670-467D-A4DC-AE64C956AAE9}" destId="{C1F7E8F8-E224-4338-9799-54AC042C9FBE}" srcOrd="1" destOrd="0" presId="urn:microsoft.com/office/officeart/2008/layout/HorizontalMultiLevelHierarchy"/>
    <dgm:cxn modelId="{2EB17A45-944B-4B1C-A72B-7CB5C69DFFB7}" type="presParOf" srcId="{C1F7E8F8-E224-4338-9799-54AC042C9FBE}" destId="{5278C676-40FF-402F-8BEB-6983D7262975}" srcOrd="0" destOrd="0" presId="urn:microsoft.com/office/officeart/2008/layout/HorizontalMultiLevelHierarchy"/>
    <dgm:cxn modelId="{D0079461-D566-497A-9D21-B1F7230983F0}" type="presParOf" srcId="{5278C676-40FF-402F-8BEB-6983D7262975}" destId="{3E380061-968B-4420-8C6F-42909738A05A}" srcOrd="0" destOrd="0" presId="urn:microsoft.com/office/officeart/2008/layout/HorizontalMultiLevelHierarchy"/>
    <dgm:cxn modelId="{32404EBF-50F6-4CB4-8B62-6A75AD9B2895}" type="presParOf" srcId="{C1F7E8F8-E224-4338-9799-54AC042C9FBE}" destId="{BD3B6798-4B4E-4E59-A619-5E0C4E90FFEE}" srcOrd="1" destOrd="0" presId="urn:microsoft.com/office/officeart/2008/layout/HorizontalMultiLevelHierarchy"/>
    <dgm:cxn modelId="{0F0997A9-A38D-4D66-80C6-D390A92DA256}" type="presParOf" srcId="{BD3B6798-4B4E-4E59-A619-5E0C4E90FFEE}" destId="{0245B1A9-F27D-4417-ADB6-208E6BB178DE}" srcOrd="0" destOrd="0" presId="urn:microsoft.com/office/officeart/2008/layout/HorizontalMultiLevelHierarchy"/>
    <dgm:cxn modelId="{60DA011A-3D94-4F2A-8FD5-2177784E6C3F}" type="presParOf" srcId="{BD3B6798-4B4E-4E59-A619-5E0C4E90FFEE}" destId="{4793F910-9380-42F4-8460-8995A3041617}" srcOrd="1" destOrd="0" presId="urn:microsoft.com/office/officeart/2008/layout/HorizontalMultiLevelHierarchy"/>
    <dgm:cxn modelId="{EA7DD894-FA45-4EA8-8A6E-EA0968A0F41E}" type="presParOf" srcId="{C1F7E8F8-E224-4338-9799-54AC042C9FBE}" destId="{7628F946-1B86-4DFE-BBF6-A06018C493A2}" srcOrd="2" destOrd="0" presId="urn:microsoft.com/office/officeart/2008/layout/HorizontalMultiLevelHierarchy"/>
    <dgm:cxn modelId="{CF6D1D07-9158-45BA-9E00-4329589E79A5}" type="presParOf" srcId="{7628F946-1B86-4DFE-BBF6-A06018C493A2}" destId="{E9EC6457-B0A0-412F-9485-8AAB60EF4FC7}" srcOrd="0" destOrd="0" presId="urn:microsoft.com/office/officeart/2008/layout/HorizontalMultiLevelHierarchy"/>
    <dgm:cxn modelId="{4A9D020B-9338-4617-85CA-176DECD09169}" type="presParOf" srcId="{C1F7E8F8-E224-4338-9799-54AC042C9FBE}" destId="{59C744A4-7C24-4084-86BB-54AA4B73E731}" srcOrd="3" destOrd="0" presId="urn:microsoft.com/office/officeart/2008/layout/HorizontalMultiLevelHierarchy"/>
    <dgm:cxn modelId="{D13BF885-A13E-4C19-9017-4439E9E41FA7}" type="presParOf" srcId="{59C744A4-7C24-4084-86BB-54AA4B73E731}" destId="{DD6895D8-2B30-42C6-B64D-6D3669A24AE5}" srcOrd="0" destOrd="0" presId="urn:microsoft.com/office/officeart/2008/layout/HorizontalMultiLevelHierarchy"/>
    <dgm:cxn modelId="{32E4847B-7727-40E2-B5B6-D2962A75655D}" type="presParOf" srcId="{59C744A4-7C24-4084-86BB-54AA4B73E731}" destId="{9865026C-5B47-43D0-AF66-1E33E2824427}" srcOrd="1" destOrd="0" presId="urn:microsoft.com/office/officeart/2008/layout/HorizontalMultiLevelHierarchy"/>
    <dgm:cxn modelId="{EA6094AA-6D5E-459A-A9C8-3A1E3F3AC726}" type="presParOf" srcId="{C1F7E8F8-E224-4338-9799-54AC042C9FBE}" destId="{C6633749-2768-4B75-8C05-F38F27C2EAC4}" srcOrd="4" destOrd="0" presId="urn:microsoft.com/office/officeart/2008/layout/HorizontalMultiLevelHierarchy"/>
    <dgm:cxn modelId="{6DE4D52D-1636-401A-A40D-3ADF14C9780E}" type="presParOf" srcId="{C6633749-2768-4B75-8C05-F38F27C2EAC4}" destId="{062B37C1-F37B-449D-B903-F1776ACDEDC2}" srcOrd="0" destOrd="0" presId="urn:microsoft.com/office/officeart/2008/layout/HorizontalMultiLevelHierarchy"/>
    <dgm:cxn modelId="{B98FD3CF-E8DF-46F8-9A7C-E2924D7A0802}" type="presParOf" srcId="{C1F7E8F8-E224-4338-9799-54AC042C9FBE}" destId="{AFAE0980-6CB5-45E1-B0AD-B55ED202A46D}" srcOrd="5" destOrd="0" presId="urn:microsoft.com/office/officeart/2008/layout/HorizontalMultiLevelHierarchy"/>
    <dgm:cxn modelId="{4C0F22ED-8FA2-46B4-ACB4-C3769FECCD52}" type="presParOf" srcId="{AFAE0980-6CB5-45E1-B0AD-B55ED202A46D}" destId="{9D522855-2E67-4751-855C-E5C7076C7F74}" srcOrd="0" destOrd="0" presId="urn:microsoft.com/office/officeart/2008/layout/HorizontalMultiLevelHierarchy"/>
    <dgm:cxn modelId="{4D0C5A9E-0385-4DB2-A4B4-153814A1700E}" type="presParOf" srcId="{AFAE0980-6CB5-45E1-B0AD-B55ED202A46D}" destId="{3ED28CB4-88D9-49BE-BE66-B35E511D8CAE}" srcOrd="1" destOrd="0" presId="urn:microsoft.com/office/officeart/2008/layout/HorizontalMultiLevelHierarchy"/>
    <dgm:cxn modelId="{D01582D5-FCD4-4B87-8FF2-CE41C2ED41AF}" type="presParOf" srcId="{C1F7E8F8-E224-4338-9799-54AC042C9FBE}" destId="{5D2794D4-0FDB-41F0-B998-05BF7F53A435}" srcOrd="6" destOrd="0" presId="urn:microsoft.com/office/officeart/2008/layout/HorizontalMultiLevelHierarchy"/>
    <dgm:cxn modelId="{9870B08F-7F9B-4F35-84CF-F0D591974EA3}" type="presParOf" srcId="{5D2794D4-0FDB-41F0-B998-05BF7F53A435}" destId="{4771DBD7-CCBC-42B9-A850-509D0BC33624}" srcOrd="0" destOrd="0" presId="urn:microsoft.com/office/officeart/2008/layout/HorizontalMultiLevelHierarchy"/>
    <dgm:cxn modelId="{1D0D5CD8-87C1-48D8-9F81-A613262D766F}" type="presParOf" srcId="{C1F7E8F8-E224-4338-9799-54AC042C9FBE}" destId="{094FC932-2926-4B68-85EF-2A4BE4DEF039}" srcOrd="7" destOrd="0" presId="urn:microsoft.com/office/officeart/2008/layout/HorizontalMultiLevelHierarchy"/>
    <dgm:cxn modelId="{605501FD-70A9-4C1D-8090-3115449E8E71}" type="presParOf" srcId="{094FC932-2926-4B68-85EF-2A4BE4DEF039}" destId="{8C41A31E-F400-4159-9FB2-3A3DF59839AC}" srcOrd="0" destOrd="0" presId="urn:microsoft.com/office/officeart/2008/layout/HorizontalMultiLevelHierarchy"/>
    <dgm:cxn modelId="{926F8B4B-7154-49D8-B568-89CBA6A42BB0}" type="presParOf" srcId="{094FC932-2926-4B68-85EF-2A4BE4DEF039}" destId="{D685522C-23BE-4982-9FCF-D3F520D7D6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5A093-D92B-401F-918A-6591B354EE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59D1BA44-2010-4FF1-9131-0B3BF83DB3D4}">
      <dgm:prSet phldrT="[Text]" custT="1"/>
      <dgm:spPr/>
      <dgm:t>
        <a:bodyPr/>
        <a:lstStyle/>
        <a:p>
          <a:r>
            <a:rPr lang="cs-CZ" sz="3200" dirty="0" smtClean="0"/>
            <a:t>PS2 – Rozvoj a zkvalitnění základního vzdělávání</a:t>
          </a:r>
          <a:endParaRPr lang="cs-CZ" sz="3200" dirty="0"/>
        </a:p>
      </dgm:t>
    </dgm:pt>
    <dgm:pt modelId="{F622E223-9A48-46B8-9B3B-BCB9D558E778}" type="parTrans" cxnId="{7B7400F5-47B0-48AB-BB17-F82B3490E40F}">
      <dgm:prSet/>
      <dgm:spPr/>
      <dgm:t>
        <a:bodyPr/>
        <a:lstStyle/>
        <a:p>
          <a:endParaRPr lang="cs-CZ"/>
        </a:p>
      </dgm:t>
    </dgm:pt>
    <dgm:pt modelId="{D1E74256-4DD3-4CBA-B4CB-6ABE7A12C3FE}" type="sibTrans" cxnId="{7B7400F5-47B0-48AB-BB17-F82B3490E40F}">
      <dgm:prSet/>
      <dgm:spPr/>
      <dgm:t>
        <a:bodyPr/>
        <a:lstStyle/>
        <a:p>
          <a:endParaRPr lang="cs-CZ"/>
        </a:p>
      </dgm:t>
    </dgm:pt>
    <dgm:pt modelId="{2E519073-3763-4240-8E49-E84BE8B21D30}">
      <dgm:prSet phldrT="[Text]" custT="1"/>
      <dgm:spPr/>
      <dgm:t>
        <a:bodyPr/>
        <a:lstStyle/>
        <a:p>
          <a:pPr algn="ctr"/>
          <a:r>
            <a:rPr lang="cs-CZ" sz="2400" b="1" dirty="0" smtClean="0"/>
            <a:t>PS2_PDS1</a:t>
          </a:r>
          <a:r>
            <a:rPr lang="cs-CZ" sz="2400" dirty="0" smtClean="0"/>
            <a:t> – Čtenářská a matematická gramotnost</a:t>
          </a:r>
        </a:p>
        <a:p>
          <a:pPr algn="ctr"/>
          <a:r>
            <a:rPr lang="cs-CZ" sz="1600" dirty="0" smtClean="0"/>
            <a:t>vedoucí: Mgr. Petr </a:t>
          </a:r>
          <a:r>
            <a:rPr lang="cs-CZ" sz="1600" dirty="0" err="1" smtClean="0"/>
            <a:t>Urda</a:t>
          </a:r>
          <a:r>
            <a:rPr lang="cs-CZ" sz="1600" dirty="0" smtClean="0"/>
            <a:t> – ZŠ a MŠ Hutisko-Solanec</a:t>
          </a:r>
          <a:endParaRPr lang="cs-CZ" sz="1600" dirty="0"/>
        </a:p>
      </dgm:t>
    </dgm:pt>
    <dgm:pt modelId="{53385F5C-CE13-43F5-A094-F24C6AEB96F3}" type="parTrans" cxnId="{9FDBD0CD-3448-4298-842E-549758920D86}">
      <dgm:prSet/>
      <dgm:spPr/>
      <dgm:t>
        <a:bodyPr/>
        <a:lstStyle/>
        <a:p>
          <a:endParaRPr lang="cs-CZ"/>
        </a:p>
      </dgm:t>
    </dgm:pt>
    <dgm:pt modelId="{339CBE32-304D-4C9B-ADD4-87B7D9A2D95F}" type="sibTrans" cxnId="{9FDBD0CD-3448-4298-842E-549758920D86}">
      <dgm:prSet/>
      <dgm:spPr/>
      <dgm:t>
        <a:bodyPr/>
        <a:lstStyle/>
        <a:p>
          <a:endParaRPr lang="cs-CZ"/>
        </a:p>
      </dgm:t>
    </dgm:pt>
    <dgm:pt modelId="{8F0E5418-7056-4F7D-9BBB-D1B7F7DFAD75}">
      <dgm:prSet custT="1"/>
      <dgm:spPr/>
      <dgm:t>
        <a:bodyPr/>
        <a:lstStyle/>
        <a:p>
          <a:pPr algn="ctr"/>
          <a:r>
            <a:rPr lang="cs-CZ" sz="2400" b="1" dirty="0" smtClean="0"/>
            <a:t>PS2_PDS2</a:t>
          </a:r>
          <a:r>
            <a:rPr lang="cs-CZ" sz="2400" dirty="0" smtClean="0"/>
            <a:t> – Inkluzivní vzdělávání. Podpora žáků ohrožených školním neúspěchem. Rozvoj kariérového poradenství</a:t>
          </a:r>
        </a:p>
        <a:p>
          <a:pPr algn="ctr"/>
          <a:r>
            <a:rPr lang="cs-CZ" sz="1600" dirty="0" smtClean="0"/>
            <a:t>vedoucí: Mgr. Eva Oralová – </a:t>
          </a:r>
          <a:r>
            <a:rPr lang="cs-CZ" sz="1600" dirty="0" err="1" smtClean="0"/>
            <a:t>MěÚ</a:t>
          </a:r>
          <a:r>
            <a:rPr lang="cs-CZ" sz="1600" dirty="0" smtClean="0"/>
            <a:t> Rožnov pod Radhoštěm</a:t>
          </a:r>
          <a:endParaRPr lang="cs-CZ" sz="1600" dirty="0"/>
        </a:p>
      </dgm:t>
    </dgm:pt>
    <dgm:pt modelId="{3B3E272F-DFFF-44C2-B12E-CCA3266FB4B0}" type="parTrans" cxnId="{960D8D6F-3125-46F2-A74E-826B5E5637BC}">
      <dgm:prSet/>
      <dgm:spPr/>
      <dgm:t>
        <a:bodyPr/>
        <a:lstStyle/>
        <a:p>
          <a:endParaRPr lang="cs-CZ"/>
        </a:p>
      </dgm:t>
    </dgm:pt>
    <dgm:pt modelId="{EC0D4FDA-C14E-43BC-8FA9-5F204FB1E768}" type="sibTrans" cxnId="{960D8D6F-3125-46F2-A74E-826B5E5637BC}">
      <dgm:prSet/>
      <dgm:spPr/>
      <dgm:t>
        <a:bodyPr/>
        <a:lstStyle/>
        <a:p>
          <a:endParaRPr lang="cs-CZ"/>
        </a:p>
      </dgm:t>
    </dgm:pt>
    <dgm:pt modelId="{90B38F81-14AC-4949-A69A-F4547DFCE1A3}">
      <dgm:prSet custT="1"/>
      <dgm:spPr/>
      <dgm:t>
        <a:bodyPr/>
        <a:lstStyle/>
        <a:p>
          <a:pPr algn="ctr"/>
          <a:r>
            <a:rPr lang="cs-CZ" sz="2400" b="1" dirty="0" smtClean="0"/>
            <a:t>PS2_PDS3</a:t>
          </a:r>
          <a:r>
            <a:rPr lang="cs-CZ" sz="2400" dirty="0" smtClean="0"/>
            <a:t> – Rozvoj sociálních a občanských kompetencí. Rozvoj kulturního povědomí. </a:t>
          </a:r>
          <a:br>
            <a:rPr lang="cs-CZ" sz="2400" dirty="0" smtClean="0"/>
          </a:br>
          <a:r>
            <a:rPr lang="cs-CZ" sz="2400" dirty="0" smtClean="0"/>
            <a:t>Znalost regionu a tradic.  Ochrana člověka </a:t>
          </a:r>
          <a:br>
            <a:rPr lang="cs-CZ" sz="2400" dirty="0" smtClean="0"/>
          </a:br>
          <a:r>
            <a:rPr lang="cs-CZ" sz="2400" dirty="0" smtClean="0"/>
            <a:t>za běžných rizik a mimořádných událostí.</a:t>
          </a:r>
        </a:p>
        <a:p>
          <a:pPr algn="ctr"/>
          <a:r>
            <a:rPr lang="cs-CZ" sz="1600" dirty="0" smtClean="0"/>
            <a:t>vedoucí: Mgr. Kristina Kubečková – ZŠ Pod Skalkou</a:t>
          </a:r>
          <a:endParaRPr lang="cs-CZ" sz="1600" dirty="0"/>
        </a:p>
      </dgm:t>
    </dgm:pt>
    <dgm:pt modelId="{87209E39-6CAF-48D8-A5D7-FF88F6EAF5C4}" type="parTrans" cxnId="{09791A1A-4EED-4A73-83B0-BD9D93141A57}">
      <dgm:prSet/>
      <dgm:spPr/>
      <dgm:t>
        <a:bodyPr/>
        <a:lstStyle/>
        <a:p>
          <a:endParaRPr lang="cs-CZ"/>
        </a:p>
      </dgm:t>
    </dgm:pt>
    <dgm:pt modelId="{588B100E-1E32-4754-9CB5-C2F49839CBB7}" type="sibTrans" cxnId="{09791A1A-4EED-4A73-83B0-BD9D93141A57}">
      <dgm:prSet/>
      <dgm:spPr/>
      <dgm:t>
        <a:bodyPr/>
        <a:lstStyle/>
        <a:p>
          <a:endParaRPr lang="cs-CZ"/>
        </a:p>
      </dgm:t>
    </dgm:pt>
    <dgm:pt modelId="{23B55B27-022D-46B7-AB79-7A205A708B21}" type="pres">
      <dgm:prSet presAssocID="{ADC5A093-D92B-401F-918A-6591B354E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0C5EFFD-B670-467D-A4DC-AE64C956AAE9}" type="pres">
      <dgm:prSet presAssocID="{59D1BA44-2010-4FF1-9131-0B3BF83DB3D4}" presName="root1" presStyleCnt="0"/>
      <dgm:spPr/>
    </dgm:pt>
    <dgm:pt modelId="{01B35EA0-1A47-457B-BC43-727130C654E0}" type="pres">
      <dgm:prSet presAssocID="{59D1BA44-2010-4FF1-9131-0B3BF83DB3D4}" presName="LevelOneTextNode" presStyleLbl="node0" presStyleIdx="0" presStyleCnt="1" custScaleX="116952" custScaleY="1092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F7E8F8-E224-4338-9799-54AC042C9FBE}" type="pres">
      <dgm:prSet presAssocID="{59D1BA44-2010-4FF1-9131-0B3BF83DB3D4}" presName="level2hierChild" presStyleCnt="0"/>
      <dgm:spPr/>
    </dgm:pt>
    <dgm:pt modelId="{5278C676-40FF-402F-8BEB-6983D7262975}" type="pres">
      <dgm:prSet presAssocID="{53385F5C-CE13-43F5-A094-F24C6AEB96F3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3E380061-968B-4420-8C6F-42909738A05A}" type="pres">
      <dgm:prSet presAssocID="{53385F5C-CE13-43F5-A094-F24C6AEB96F3}" presName="connTx" presStyleLbl="parChTrans1D2" presStyleIdx="0" presStyleCnt="3"/>
      <dgm:spPr/>
      <dgm:t>
        <a:bodyPr/>
        <a:lstStyle/>
        <a:p>
          <a:endParaRPr lang="cs-CZ"/>
        </a:p>
      </dgm:t>
    </dgm:pt>
    <dgm:pt modelId="{BD3B6798-4B4E-4E59-A619-5E0C4E90FFEE}" type="pres">
      <dgm:prSet presAssocID="{2E519073-3763-4240-8E49-E84BE8B21D30}" presName="root2" presStyleCnt="0"/>
      <dgm:spPr/>
    </dgm:pt>
    <dgm:pt modelId="{0245B1A9-F27D-4417-ADB6-208E6BB178DE}" type="pres">
      <dgm:prSet presAssocID="{2E519073-3763-4240-8E49-E84BE8B21D30}" presName="LevelTwoTextNode" presStyleLbl="node2" presStyleIdx="0" presStyleCnt="3" custScaleX="194139" custScaleY="176187" custLinFactNeighborX="23" custLinFactNeighborY="73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93F910-9380-42F4-8460-8995A3041617}" type="pres">
      <dgm:prSet presAssocID="{2E519073-3763-4240-8E49-E84BE8B21D30}" presName="level3hierChild" presStyleCnt="0"/>
      <dgm:spPr/>
    </dgm:pt>
    <dgm:pt modelId="{7628F946-1B86-4DFE-BBF6-A06018C493A2}" type="pres">
      <dgm:prSet presAssocID="{3B3E272F-DFFF-44C2-B12E-CCA3266FB4B0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E9EC6457-B0A0-412F-9485-8AAB60EF4FC7}" type="pres">
      <dgm:prSet presAssocID="{3B3E272F-DFFF-44C2-B12E-CCA3266FB4B0}" presName="connTx" presStyleLbl="parChTrans1D2" presStyleIdx="1" presStyleCnt="3"/>
      <dgm:spPr/>
      <dgm:t>
        <a:bodyPr/>
        <a:lstStyle/>
        <a:p>
          <a:endParaRPr lang="cs-CZ"/>
        </a:p>
      </dgm:t>
    </dgm:pt>
    <dgm:pt modelId="{59C744A4-7C24-4084-86BB-54AA4B73E731}" type="pres">
      <dgm:prSet presAssocID="{8F0E5418-7056-4F7D-9BBB-D1B7F7DFAD75}" presName="root2" presStyleCnt="0"/>
      <dgm:spPr/>
    </dgm:pt>
    <dgm:pt modelId="{DD6895D8-2B30-42C6-B64D-6D3669A24AE5}" type="pres">
      <dgm:prSet presAssocID="{8F0E5418-7056-4F7D-9BBB-D1B7F7DFAD75}" presName="LevelTwoTextNode" presStyleLbl="node2" presStyleIdx="1" presStyleCnt="3" custScaleX="195379" custScaleY="1761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65026C-5B47-43D0-AF66-1E33E2824427}" type="pres">
      <dgm:prSet presAssocID="{8F0E5418-7056-4F7D-9BBB-D1B7F7DFAD75}" presName="level3hierChild" presStyleCnt="0"/>
      <dgm:spPr/>
    </dgm:pt>
    <dgm:pt modelId="{FDD4B525-A3A1-4581-8666-483E72570BDD}" type="pres">
      <dgm:prSet presAssocID="{87209E39-6CAF-48D8-A5D7-FF88F6EAF5C4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C793EBD1-D16D-463C-911A-F894853BA78C}" type="pres">
      <dgm:prSet presAssocID="{87209E39-6CAF-48D8-A5D7-FF88F6EAF5C4}" presName="connTx" presStyleLbl="parChTrans1D2" presStyleIdx="2" presStyleCnt="3"/>
      <dgm:spPr/>
      <dgm:t>
        <a:bodyPr/>
        <a:lstStyle/>
        <a:p>
          <a:endParaRPr lang="cs-CZ"/>
        </a:p>
      </dgm:t>
    </dgm:pt>
    <dgm:pt modelId="{EF3B90BC-04DE-4635-BA00-31E01E66D663}" type="pres">
      <dgm:prSet presAssocID="{90B38F81-14AC-4949-A69A-F4547DFCE1A3}" presName="root2" presStyleCnt="0"/>
      <dgm:spPr/>
    </dgm:pt>
    <dgm:pt modelId="{A000A100-3C62-4D12-A3A0-C1094EA316E2}" type="pres">
      <dgm:prSet presAssocID="{90B38F81-14AC-4949-A69A-F4547DFCE1A3}" presName="LevelTwoTextNode" presStyleLbl="node2" presStyleIdx="2" presStyleCnt="3" custScaleX="193648" custScaleY="17618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7C5899-AC95-4C8D-AA64-C9710B606AD6}" type="pres">
      <dgm:prSet presAssocID="{90B38F81-14AC-4949-A69A-F4547DFCE1A3}" presName="level3hierChild" presStyleCnt="0"/>
      <dgm:spPr/>
    </dgm:pt>
  </dgm:ptLst>
  <dgm:cxnLst>
    <dgm:cxn modelId="{97F2594C-B1F6-4003-81E6-A2B6EA2CC6EB}" type="presOf" srcId="{87209E39-6CAF-48D8-A5D7-FF88F6EAF5C4}" destId="{C793EBD1-D16D-463C-911A-F894853BA78C}" srcOrd="1" destOrd="0" presId="urn:microsoft.com/office/officeart/2008/layout/HorizontalMultiLevelHierarchy"/>
    <dgm:cxn modelId="{9225EA20-B455-41EA-92FF-E7BB7DE18199}" type="presOf" srcId="{8F0E5418-7056-4F7D-9BBB-D1B7F7DFAD75}" destId="{DD6895D8-2B30-42C6-B64D-6D3669A24AE5}" srcOrd="0" destOrd="0" presId="urn:microsoft.com/office/officeart/2008/layout/HorizontalMultiLevelHierarchy"/>
    <dgm:cxn modelId="{2F0B46B3-725F-41B9-BD13-7EC9B36B1478}" type="presOf" srcId="{ADC5A093-D92B-401F-918A-6591B354EE21}" destId="{23B55B27-022D-46B7-AB79-7A205A708B21}" srcOrd="0" destOrd="0" presId="urn:microsoft.com/office/officeart/2008/layout/HorizontalMultiLevelHierarchy"/>
    <dgm:cxn modelId="{55715391-907F-4CEA-B216-9104B1F6D9EB}" type="presOf" srcId="{53385F5C-CE13-43F5-A094-F24C6AEB96F3}" destId="{3E380061-968B-4420-8C6F-42909738A05A}" srcOrd="1" destOrd="0" presId="urn:microsoft.com/office/officeart/2008/layout/HorizontalMultiLevelHierarchy"/>
    <dgm:cxn modelId="{F3399789-EC52-479B-90F3-86F5D14C5EB2}" type="presOf" srcId="{53385F5C-CE13-43F5-A094-F24C6AEB96F3}" destId="{5278C676-40FF-402F-8BEB-6983D7262975}" srcOrd="0" destOrd="0" presId="urn:microsoft.com/office/officeart/2008/layout/HorizontalMultiLevelHierarchy"/>
    <dgm:cxn modelId="{531A6C91-952F-4531-B2FF-D90F556F65F8}" type="presOf" srcId="{3B3E272F-DFFF-44C2-B12E-CCA3266FB4B0}" destId="{7628F946-1B86-4DFE-BBF6-A06018C493A2}" srcOrd="0" destOrd="0" presId="urn:microsoft.com/office/officeart/2008/layout/HorizontalMultiLevelHierarchy"/>
    <dgm:cxn modelId="{960D8D6F-3125-46F2-A74E-826B5E5637BC}" srcId="{59D1BA44-2010-4FF1-9131-0B3BF83DB3D4}" destId="{8F0E5418-7056-4F7D-9BBB-D1B7F7DFAD75}" srcOrd="1" destOrd="0" parTransId="{3B3E272F-DFFF-44C2-B12E-CCA3266FB4B0}" sibTransId="{EC0D4FDA-C14E-43BC-8FA9-5F204FB1E768}"/>
    <dgm:cxn modelId="{8BB8A120-4232-4099-BBF1-E8B3DFC6E144}" type="presOf" srcId="{59D1BA44-2010-4FF1-9131-0B3BF83DB3D4}" destId="{01B35EA0-1A47-457B-BC43-727130C654E0}" srcOrd="0" destOrd="0" presId="urn:microsoft.com/office/officeart/2008/layout/HorizontalMultiLevelHierarchy"/>
    <dgm:cxn modelId="{7B7400F5-47B0-48AB-BB17-F82B3490E40F}" srcId="{ADC5A093-D92B-401F-918A-6591B354EE21}" destId="{59D1BA44-2010-4FF1-9131-0B3BF83DB3D4}" srcOrd="0" destOrd="0" parTransId="{F622E223-9A48-46B8-9B3B-BCB9D558E778}" sibTransId="{D1E74256-4DD3-4CBA-B4CB-6ABE7A12C3FE}"/>
    <dgm:cxn modelId="{26BDEBAE-00F2-4353-8209-FCE2500A8DE3}" type="presOf" srcId="{3B3E272F-DFFF-44C2-B12E-CCA3266FB4B0}" destId="{E9EC6457-B0A0-412F-9485-8AAB60EF4FC7}" srcOrd="1" destOrd="0" presId="urn:microsoft.com/office/officeart/2008/layout/HorizontalMultiLevelHierarchy"/>
    <dgm:cxn modelId="{5AA993C4-9F6A-4C39-BC87-38229BA28F50}" type="presOf" srcId="{90B38F81-14AC-4949-A69A-F4547DFCE1A3}" destId="{A000A100-3C62-4D12-A3A0-C1094EA316E2}" srcOrd="0" destOrd="0" presId="urn:microsoft.com/office/officeart/2008/layout/HorizontalMultiLevelHierarchy"/>
    <dgm:cxn modelId="{613C7B80-1720-4969-B9C2-8A63DED8E486}" type="presOf" srcId="{87209E39-6CAF-48D8-A5D7-FF88F6EAF5C4}" destId="{FDD4B525-A3A1-4581-8666-483E72570BDD}" srcOrd="0" destOrd="0" presId="urn:microsoft.com/office/officeart/2008/layout/HorizontalMultiLevelHierarchy"/>
    <dgm:cxn modelId="{20974C0B-5C91-4BD7-9E38-293E8387049F}" type="presOf" srcId="{2E519073-3763-4240-8E49-E84BE8B21D30}" destId="{0245B1A9-F27D-4417-ADB6-208E6BB178DE}" srcOrd="0" destOrd="0" presId="urn:microsoft.com/office/officeart/2008/layout/HorizontalMultiLevelHierarchy"/>
    <dgm:cxn modelId="{9FDBD0CD-3448-4298-842E-549758920D86}" srcId="{59D1BA44-2010-4FF1-9131-0B3BF83DB3D4}" destId="{2E519073-3763-4240-8E49-E84BE8B21D30}" srcOrd="0" destOrd="0" parTransId="{53385F5C-CE13-43F5-A094-F24C6AEB96F3}" sibTransId="{339CBE32-304D-4C9B-ADD4-87B7D9A2D95F}"/>
    <dgm:cxn modelId="{09791A1A-4EED-4A73-83B0-BD9D93141A57}" srcId="{59D1BA44-2010-4FF1-9131-0B3BF83DB3D4}" destId="{90B38F81-14AC-4949-A69A-F4547DFCE1A3}" srcOrd="2" destOrd="0" parTransId="{87209E39-6CAF-48D8-A5D7-FF88F6EAF5C4}" sibTransId="{588B100E-1E32-4754-9CB5-C2F49839CBB7}"/>
    <dgm:cxn modelId="{4095CE62-DBBA-4DEF-88EE-443B2A9FFD1F}" type="presParOf" srcId="{23B55B27-022D-46B7-AB79-7A205A708B21}" destId="{D0C5EFFD-B670-467D-A4DC-AE64C956AAE9}" srcOrd="0" destOrd="0" presId="urn:microsoft.com/office/officeart/2008/layout/HorizontalMultiLevelHierarchy"/>
    <dgm:cxn modelId="{670BA717-1D8B-49FB-B937-F5D87B6D2FBA}" type="presParOf" srcId="{D0C5EFFD-B670-467D-A4DC-AE64C956AAE9}" destId="{01B35EA0-1A47-457B-BC43-727130C654E0}" srcOrd="0" destOrd="0" presId="urn:microsoft.com/office/officeart/2008/layout/HorizontalMultiLevelHierarchy"/>
    <dgm:cxn modelId="{4FE62E0F-7B4B-4B33-8A42-5F838BACBA9E}" type="presParOf" srcId="{D0C5EFFD-B670-467D-A4DC-AE64C956AAE9}" destId="{C1F7E8F8-E224-4338-9799-54AC042C9FBE}" srcOrd="1" destOrd="0" presId="urn:microsoft.com/office/officeart/2008/layout/HorizontalMultiLevelHierarchy"/>
    <dgm:cxn modelId="{D86A6FBA-1849-44BE-8421-DB04FE6E457F}" type="presParOf" srcId="{C1F7E8F8-E224-4338-9799-54AC042C9FBE}" destId="{5278C676-40FF-402F-8BEB-6983D7262975}" srcOrd="0" destOrd="0" presId="urn:microsoft.com/office/officeart/2008/layout/HorizontalMultiLevelHierarchy"/>
    <dgm:cxn modelId="{E466DF76-E239-4CDF-8626-D65372226F75}" type="presParOf" srcId="{5278C676-40FF-402F-8BEB-6983D7262975}" destId="{3E380061-968B-4420-8C6F-42909738A05A}" srcOrd="0" destOrd="0" presId="urn:microsoft.com/office/officeart/2008/layout/HorizontalMultiLevelHierarchy"/>
    <dgm:cxn modelId="{1BC8B6D7-B194-4268-BCA0-5DFED7552FFB}" type="presParOf" srcId="{C1F7E8F8-E224-4338-9799-54AC042C9FBE}" destId="{BD3B6798-4B4E-4E59-A619-5E0C4E90FFEE}" srcOrd="1" destOrd="0" presId="urn:microsoft.com/office/officeart/2008/layout/HorizontalMultiLevelHierarchy"/>
    <dgm:cxn modelId="{912EDBEB-E179-4404-B80B-DBDB32962156}" type="presParOf" srcId="{BD3B6798-4B4E-4E59-A619-5E0C4E90FFEE}" destId="{0245B1A9-F27D-4417-ADB6-208E6BB178DE}" srcOrd="0" destOrd="0" presId="urn:microsoft.com/office/officeart/2008/layout/HorizontalMultiLevelHierarchy"/>
    <dgm:cxn modelId="{EC2ECC86-4B92-4F9F-A99C-57848A37F273}" type="presParOf" srcId="{BD3B6798-4B4E-4E59-A619-5E0C4E90FFEE}" destId="{4793F910-9380-42F4-8460-8995A3041617}" srcOrd="1" destOrd="0" presId="urn:microsoft.com/office/officeart/2008/layout/HorizontalMultiLevelHierarchy"/>
    <dgm:cxn modelId="{0F9B1897-CEF6-4C43-B9EA-8B77B6108CFE}" type="presParOf" srcId="{C1F7E8F8-E224-4338-9799-54AC042C9FBE}" destId="{7628F946-1B86-4DFE-BBF6-A06018C493A2}" srcOrd="2" destOrd="0" presId="urn:microsoft.com/office/officeart/2008/layout/HorizontalMultiLevelHierarchy"/>
    <dgm:cxn modelId="{6A00AC3D-5176-4456-B456-DB0B4024D2B4}" type="presParOf" srcId="{7628F946-1B86-4DFE-BBF6-A06018C493A2}" destId="{E9EC6457-B0A0-412F-9485-8AAB60EF4FC7}" srcOrd="0" destOrd="0" presId="urn:microsoft.com/office/officeart/2008/layout/HorizontalMultiLevelHierarchy"/>
    <dgm:cxn modelId="{4C4BFBF5-BF56-4385-A18C-1FE30C0B93E6}" type="presParOf" srcId="{C1F7E8F8-E224-4338-9799-54AC042C9FBE}" destId="{59C744A4-7C24-4084-86BB-54AA4B73E731}" srcOrd="3" destOrd="0" presId="urn:microsoft.com/office/officeart/2008/layout/HorizontalMultiLevelHierarchy"/>
    <dgm:cxn modelId="{78D3C2F4-DE2B-4350-8CE2-CE4310E0DF45}" type="presParOf" srcId="{59C744A4-7C24-4084-86BB-54AA4B73E731}" destId="{DD6895D8-2B30-42C6-B64D-6D3669A24AE5}" srcOrd="0" destOrd="0" presId="urn:microsoft.com/office/officeart/2008/layout/HorizontalMultiLevelHierarchy"/>
    <dgm:cxn modelId="{A6B25D38-652D-4770-A68C-68D92F8D0B0B}" type="presParOf" srcId="{59C744A4-7C24-4084-86BB-54AA4B73E731}" destId="{9865026C-5B47-43D0-AF66-1E33E2824427}" srcOrd="1" destOrd="0" presId="urn:microsoft.com/office/officeart/2008/layout/HorizontalMultiLevelHierarchy"/>
    <dgm:cxn modelId="{897871C1-BCAB-4124-936A-5B00176FBAB1}" type="presParOf" srcId="{C1F7E8F8-E224-4338-9799-54AC042C9FBE}" destId="{FDD4B525-A3A1-4581-8666-483E72570BDD}" srcOrd="4" destOrd="0" presId="urn:microsoft.com/office/officeart/2008/layout/HorizontalMultiLevelHierarchy"/>
    <dgm:cxn modelId="{57C83D2A-9F10-4F4E-9A73-8B7F652EB98A}" type="presParOf" srcId="{FDD4B525-A3A1-4581-8666-483E72570BDD}" destId="{C793EBD1-D16D-463C-911A-F894853BA78C}" srcOrd="0" destOrd="0" presId="urn:microsoft.com/office/officeart/2008/layout/HorizontalMultiLevelHierarchy"/>
    <dgm:cxn modelId="{ED799692-539D-4754-80FD-3DBFA9C7E5D3}" type="presParOf" srcId="{C1F7E8F8-E224-4338-9799-54AC042C9FBE}" destId="{EF3B90BC-04DE-4635-BA00-31E01E66D663}" srcOrd="5" destOrd="0" presId="urn:microsoft.com/office/officeart/2008/layout/HorizontalMultiLevelHierarchy"/>
    <dgm:cxn modelId="{98888DE3-48BD-4C4E-BD05-8321132A1931}" type="presParOf" srcId="{EF3B90BC-04DE-4635-BA00-31E01E66D663}" destId="{A000A100-3C62-4D12-A3A0-C1094EA316E2}" srcOrd="0" destOrd="0" presId="urn:microsoft.com/office/officeart/2008/layout/HorizontalMultiLevelHierarchy"/>
    <dgm:cxn modelId="{54148742-BADD-4B9A-917E-8FFE98107B5A}" type="presParOf" srcId="{EF3B90BC-04DE-4635-BA00-31E01E66D663}" destId="{F77C5899-AC95-4C8D-AA64-C9710B606AD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5A093-D92B-401F-918A-6591B354EE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59D1BA44-2010-4FF1-9131-0B3BF83DB3D4}">
      <dgm:prSet phldrT="[Text]" custT="1"/>
      <dgm:spPr/>
      <dgm:t>
        <a:bodyPr/>
        <a:lstStyle/>
        <a:p>
          <a:r>
            <a:rPr lang="cs-CZ" sz="3200" dirty="0" smtClean="0"/>
            <a:t>PS2 – Rozvoj a zkvalitnění základního vzdělávání</a:t>
          </a:r>
          <a:endParaRPr lang="cs-CZ" sz="3200" dirty="0"/>
        </a:p>
      </dgm:t>
    </dgm:pt>
    <dgm:pt modelId="{F622E223-9A48-46B8-9B3B-BCB9D558E778}" type="parTrans" cxnId="{7B7400F5-47B0-48AB-BB17-F82B3490E40F}">
      <dgm:prSet/>
      <dgm:spPr/>
      <dgm:t>
        <a:bodyPr/>
        <a:lstStyle/>
        <a:p>
          <a:endParaRPr lang="cs-CZ"/>
        </a:p>
      </dgm:t>
    </dgm:pt>
    <dgm:pt modelId="{D1E74256-4DD3-4CBA-B4CB-6ABE7A12C3FE}" type="sibTrans" cxnId="{7B7400F5-47B0-48AB-BB17-F82B3490E40F}">
      <dgm:prSet/>
      <dgm:spPr/>
      <dgm:t>
        <a:bodyPr/>
        <a:lstStyle/>
        <a:p>
          <a:endParaRPr lang="cs-CZ"/>
        </a:p>
      </dgm:t>
    </dgm:pt>
    <dgm:pt modelId="{0B692111-56B5-4481-969B-E6CFD92F9911}">
      <dgm:prSet phldrT="[Text]" custT="1"/>
      <dgm:spPr/>
      <dgm:t>
        <a:bodyPr/>
        <a:lstStyle/>
        <a:p>
          <a:pPr algn="ctr"/>
          <a:r>
            <a:rPr lang="cs-CZ" sz="2400" b="1" dirty="0" smtClean="0"/>
            <a:t>PS2_PDS5</a:t>
          </a:r>
          <a:r>
            <a:rPr lang="cs-CZ" sz="2400" dirty="0" smtClean="0"/>
            <a:t> - Rozvoj digitálních kompetencí dětí. Rozvoj kompetencí  v polytechnickém vzdělávání.</a:t>
          </a:r>
        </a:p>
        <a:p>
          <a:pPr algn="ctr"/>
          <a:r>
            <a:rPr lang="cs-CZ" sz="1600" dirty="0" smtClean="0"/>
            <a:t>vedoucí: Mgr. Eva </a:t>
          </a:r>
          <a:r>
            <a:rPr lang="cs-CZ" sz="1600" dirty="0" err="1" smtClean="0"/>
            <a:t>Mandulová</a:t>
          </a:r>
          <a:r>
            <a:rPr lang="cs-CZ" sz="1600" dirty="0" smtClean="0"/>
            <a:t> – ZŠ Vidče</a:t>
          </a:r>
          <a:endParaRPr lang="cs-CZ" sz="1600" dirty="0"/>
        </a:p>
      </dgm:t>
    </dgm:pt>
    <dgm:pt modelId="{938D09E5-1878-444B-8810-9F7BB4A4FE1A}" type="parTrans" cxnId="{18403FCE-7B53-4E0E-B5E4-23489F18EF17}">
      <dgm:prSet/>
      <dgm:spPr/>
      <dgm:t>
        <a:bodyPr/>
        <a:lstStyle/>
        <a:p>
          <a:endParaRPr lang="cs-CZ"/>
        </a:p>
      </dgm:t>
    </dgm:pt>
    <dgm:pt modelId="{9E538782-21D5-47CD-AAB8-C1A81654E5B0}" type="sibTrans" cxnId="{18403FCE-7B53-4E0E-B5E4-23489F18EF17}">
      <dgm:prSet/>
      <dgm:spPr/>
      <dgm:t>
        <a:bodyPr/>
        <a:lstStyle/>
        <a:p>
          <a:endParaRPr lang="cs-CZ"/>
        </a:p>
      </dgm:t>
    </dgm:pt>
    <dgm:pt modelId="{E635406B-CDA2-4210-A2BF-D491BE1B7B02}">
      <dgm:prSet phldrT="[Text]" custT="1"/>
      <dgm:spPr/>
      <dgm:t>
        <a:bodyPr/>
        <a:lstStyle/>
        <a:p>
          <a:pPr algn="ctr"/>
          <a:r>
            <a:rPr lang="cs-CZ" sz="2400" b="1" dirty="0" smtClean="0"/>
            <a:t>PS2_PDS6</a:t>
          </a:r>
          <a:r>
            <a:rPr lang="cs-CZ" sz="2400" dirty="0" smtClean="0"/>
            <a:t> – Zdravý životní styl</a:t>
          </a:r>
        </a:p>
        <a:p>
          <a:pPr algn="ctr"/>
          <a:r>
            <a:rPr lang="cs-CZ" sz="1600" dirty="0" smtClean="0"/>
            <a:t>vedoucí: RNDr. Hana Hadačová – ZŠ Pod Skalkou</a:t>
          </a:r>
          <a:endParaRPr lang="cs-CZ" sz="1600" dirty="0"/>
        </a:p>
      </dgm:t>
    </dgm:pt>
    <dgm:pt modelId="{63230E99-2466-471A-B433-2C9B05682DC4}" type="parTrans" cxnId="{DF22F001-D071-4454-AD2B-571939873DD2}">
      <dgm:prSet/>
      <dgm:spPr/>
      <dgm:t>
        <a:bodyPr/>
        <a:lstStyle/>
        <a:p>
          <a:endParaRPr lang="cs-CZ"/>
        </a:p>
      </dgm:t>
    </dgm:pt>
    <dgm:pt modelId="{34D15D7D-1F82-45F0-BBDE-56CF992C0978}" type="sibTrans" cxnId="{DF22F001-D071-4454-AD2B-571939873DD2}">
      <dgm:prSet/>
      <dgm:spPr/>
      <dgm:t>
        <a:bodyPr/>
        <a:lstStyle/>
        <a:p>
          <a:endParaRPr lang="cs-CZ"/>
        </a:p>
      </dgm:t>
    </dgm:pt>
    <dgm:pt modelId="{06457B7F-50E6-4FCC-A345-C37F7DB18B03}">
      <dgm:prSet custT="1"/>
      <dgm:spPr/>
      <dgm:t>
        <a:bodyPr/>
        <a:lstStyle/>
        <a:p>
          <a:pPr algn="ctr"/>
          <a:r>
            <a:rPr lang="cs-CZ" sz="2400" b="1" dirty="0" smtClean="0"/>
            <a:t>PS2_PDS4</a:t>
          </a:r>
          <a:r>
            <a:rPr lang="cs-CZ" sz="2400" dirty="0" smtClean="0"/>
            <a:t> – Rozvoj prezentačních dovedností. Rozvoj kompetencí pro aktivní využívání cizího jazyka.</a:t>
          </a:r>
        </a:p>
        <a:p>
          <a:pPr algn="ctr"/>
          <a:r>
            <a:rPr lang="cs-CZ" sz="1600" dirty="0" smtClean="0"/>
            <a:t>vedoucí: Radim Janča – ZŠ Pod Skalkou (rodič)</a:t>
          </a:r>
          <a:endParaRPr lang="cs-CZ" sz="1600" dirty="0"/>
        </a:p>
      </dgm:t>
    </dgm:pt>
    <dgm:pt modelId="{A31C71C9-B4D7-493F-8B74-D1AAF13D13DE}" type="parTrans" cxnId="{D1799FAD-5EEE-47B3-A444-7A26A41D164C}">
      <dgm:prSet/>
      <dgm:spPr/>
      <dgm:t>
        <a:bodyPr/>
        <a:lstStyle/>
        <a:p>
          <a:endParaRPr lang="cs-CZ"/>
        </a:p>
      </dgm:t>
    </dgm:pt>
    <dgm:pt modelId="{8AE1CDD8-2885-405C-881B-383908BBB333}" type="sibTrans" cxnId="{D1799FAD-5EEE-47B3-A444-7A26A41D164C}">
      <dgm:prSet/>
      <dgm:spPr/>
      <dgm:t>
        <a:bodyPr/>
        <a:lstStyle/>
        <a:p>
          <a:endParaRPr lang="cs-CZ"/>
        </a:p>
      </dgm:t>
    </dgm:pt>
    <dgm:pt modelId="{23B55B27-022D-46B7-AB79-7A205A708B21}" type="pres">
      <dgm:prSet presAssocID="{ADC5A093-D92B-401F-918A-6591B354E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0C5EFFD-B670-467D-A4DC-AE64C956AAE9}" type="pres">
      <dgm:prSet presAssocID="{59D1BA44-2010-4FF1-9131-0B3BF83DB3D4}" presName="root1" presStyleCnt="0"/>
      <dgm:spPr/>
    </dgm:pt>
    <dgm:pt modelId="{01B35EA0-1A47-457B-BC43-727130C654E0}" type="pres">
      <dgm:prSet presAssocID="{59D1BA44-2010-4FF1-9131-0B3BF83DB3D4}" presName="LevelOneTextNode" presStyleLbl="node0" presStyleIdx="0" presStyleCnt="1" custScaleX="116952" custScaleY="10926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F7E8F8-E224-4338-9799-54AC042C9FBE}" type="pres">
      <dgm:prSet presAssocID="{59D1BA44-2010-4FF1-9131-0B3BF83DB3D4}" presName="level2hierChild" presStyleCnt="0"/>
      <dgm:spPr/>
    </dgm:pt>
    <dgm:pt modelId="{C434F482-B50B-447A-B1F1-C7EA2E02FB0E}" type="pres">
      <dgm:prSet presAssocID="{A31C71C9-B4D7-493F-8B74-D1AAF13D13D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A49F743-BF30-4A95-B9D3-C58627DAFE9F}" type="pres">
      <dgm:prSet presAssocID="{A31C71C9-B4D7-493F-8B74-D1AAF13D13D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38ADC727-555C-4155-AD15-F638F22D354E}" type="pres">
      <dgm:prSet presAssocID="{06457B7F-50E6-4FCC-A345-C37F7DB18B03}" presName="root2" presStyleCnt="0"/>
      <dgm:spPr/>
    </dgm:pt>
    <dgm:pt modelId="{2D0B6907-7930-4DB0-91F6-7B4894297C4C}" type="pres">
      <dgm:prSet presAssocID="{06457B7F-50E6-4FCC-A345-C37F7DB18B03}" presName="LevelTwoTextNode" presStyleLbl="node2" presStyleIdx="0" presStyleCnt="3" custScaleX="192430" custScaleY="1738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8FE837-193E-4BF6-AA97-5B62248135AE}" type="pres">
      <dgm:prSet presAssocID="{06457B7F-50E6-4FCC-A345-C37F7DB18B03}" presName="level3hierChild" presStyleCnt="0"/>
      <dgm:spPr/>
    </dgm:pt>
    <dgm:pt modelId="{C6633749-2768-4B75-8C05-F38F27C2EAC4}" type="pres">
      <dgm:prSet presAssocID="{938D09E5-1878-444B-8810-9F7BB4A4FE1A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062B37C1-F37B-449D-B903-F1776ACDEDC2}" type="pres">
      <dgm:prSet presAssocID="{938D09E5-1878-444B-8810-9F7BB4A4FE1A}" presName="connTx" presStyleLbl="parChTrans1D2" presStyleIdx="1" presStyleCnt="3"/>
      <dgm:spPr/>
      <dgm:t>
        <a:bodyPr/>
        <a:lstStyle/>
        <a:p>
          <a:endParaRPr lang="cs-CZ"/>
        </a:p>
      </dgm:t>
    </dgm:pt>
    <dgm:pt modelId="{AFAE0980-6CB5-45E1-B0AD-B55ED202A46D}" type="pres">
      <dgm:prSet presAssocID="{0B692111-56B5-4481-969B-E6CFD92F9911}" presName="root2" presStyleCnt="0"/>
      <dgm:spPr/>
    </dgm:pt>
    <dgm:pt modelId="{9D522855-2E67-4751-855C-E5C7076C7F74}" type="pres">
      <dgm:prSet presAssocID="{0B692111-56B5-4481-969B-E6CFD92F9911}" presName="LevelTwoTextNode" presStyleLbl="node2" presStyleIdx="1" presStyleCnt="3" custScaleX="191467" custScaleY="1738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28CB4-88D9-49BE-BE66-B35E511D8CAE}" type="pres">
      <dgm:prSet presAssocID="{0B692111-56B5-4481-969B-E6CFD92F9911}" presName="level3hierChild" presStyleCnt="0"/>
      <dgm:spPr/>
    </dgm:pt>
    <dgm:pt modelId="{5D2794D4-0FDB-41F0-B998-05BF7F53A435}" type="pres">
      <dgm:prSet presAssocID="{63230E99-2466-471A-B433-2C9B05682DC4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4771DBD7-CCBC-42B9-A850-509D0BC33624}" type="pres">
      <dgm:prSet presAssocID="{63230E99-2466-471A-B433-2C9B05682DC4}" presName="connTx" presStyleLbl="parChTrans1D2" presStyleIdx="2" presStyleCnt="3"/>
      <dgm:spPr/>
      <dgm:t>
        <a:bodyPr/>
        <a:lstStyle/>
        <a:p>
          <a:endParaRPr lang="cs-CZ"/>
        </a:p>
      </dgm:t>
    </dgm:pt>
    <dgm:pt modelId="{094FC932-2926-4B68-85EF-2A4BE4DEF039}" type="pres">
      <dgm:prSet presAssocID="{E635406B-CDA2-4210-A2BF-D491BE1B7B02}" presName="root2" presStyleCnt="0"/>
      <dgm:spPr/>
    </dgm:pt>
    <dgm:pt modelId="{8C41A31E-F400-4159-9FB2-3A3DF59839AC}" type="pres">
      <dgm:prSet presAssocID="{E635406B-CDA2-4210-A2BF-D491BE1B7B02}" presName="LevelTwoTextNode" presStyleLbl="node2" presStyleIdx="2" presStyleCnt="3" custScaleX="191467" custScaleY="173866" custLinFactNeighborX="-598" custLinFactNeighborY="-75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85522C-23BE-4982-9FCF-D3F520D7D6BC}" type="pres">
      <dgm:prSet presAssocID="{E635406B-CDA2-4210-A2BF-D491BE1B7B02}" presName="level3hierChild" presStyleCnt="0"/>
      <dgm:spPr/>
    </dgm:pt>
  </dgm:ptLst>
  <dgm:cxnLst>
    <dgm:cxn modelId="{D1799FAD-5EEE-47B3-A444-7A26A41D164C}" srcId="{59D1BA44-2010-4FF1-9131-0B3BF83DB3D4}" destId="{06457B7F-50E6-4FCC-A345-C37F7DB18B03}" srcOrd="0" destOrd="0" parTransId="{A31C71C9-B4D7-493F-8B74-D1AAF13D13DE}" sibTransId="{8AE1CDD8-2885-405C-881B-383908BBB333}"/>
    <dgm:cxn modelId="{548C251A-8A7D-48E1-817A-DDEEDE410C66}" type="presOf" srcId="{A31C71C9-B4D7-493F-8B74-D1AAF13D13DE}" destId="{C434F482-B50B-447A-B1F1-C7EA2E02FB0E}" srcOrd="0" destOrd="0" presId="urn:microsoft.com/office/officeart/2008/layout/HorizontalMultiLevelHierarchy"/>
    <dgm:cxn modelId="{18403FCE-7B53-4E0E-B5E4-23489F18EF17}" srcId="{59D1BA44-2010-4FF1-9131-0B3BF83DB3D4}" destId="{0B692111-56B5-4481-969B-E6CFD92F9911}" srcOrd="1" destOrd="0" parTransId="{938D09E5-1878-444B-8810-9F7BB4A4FE1A}" sibTransId="{9E538782-21D5-47CD-AAB8-C1A81654E5B0}"/>
    <dgm:cxn modelId="{7AC1C160-2007-4405-9EFB-2E7B4142CB09}" type="presOf" srcId="{ADC5A093-D92B-401F-918A-6591B354EE21}" destId="{23B55B27-022D-46B7-AB79-7A205A708B21}" srcOrd="0" destOrd="0" presId="urn:microsoft.com/office/officeart/2008/layout/HorizontalMultiLevelHierarchy"/>
    <dgm:cxn modelId="{AD1CA4CC-94DC-44DA-B136-2783F9063295}" type="presOf" srcId="{A31C71C9-B4D7-493F-8B74-D1AAF13D13DE}" destId="{2A49F743-BF30-4A95-B9D3-C58627DAFE9F}" srcOrd="1" destOrd="0" presId="urn:microsoft.com/office/officeart/2008/layout/HorizontalMultiLevelHierarchy"/>
    <dgm:cxn modelId="{DF22F001-D071-4454-AD2B-571939873DD2}" srcId="{59D1BA44-2010-4FF1-9131-0B3BF83DB3D4}" destId="{E635406B-CDA2-4210-A2BF-D491BE1B7B02}" srcOrd="2" destOrd="0" parTransId="{63230E99-2466-471A-B433-2C9B05682DC4}" sibTransId="{34D15D7D-1F82-45F0-BBDE-56CF992C0978}"/>
    <dgm:cxn modelId="{716E4293-89CA-40D2-B903-ED8EABC10BD7}" type="presOf" srcId="{938D09E5-1878-444B-8810-9F7BB4A4FE1A}" destId="{C6633749-2768-4B75-8C05-F38F27C2EAC4}" srcOrd="0" destOrd="0" presId="urn:microsoft.com/office/officeart/2008/layout/HorizontalMultiLevelHierarchy"/>
    <dgm:cxn modelId="{7B7400F5-47B0-48AB-BB17-F82B3490E40F}" srcId="{ADC5A093-D92B-401F-918A-6591B354EE21}" destId="{59D1BA44-2010-4FF1-9131-0B3BF83DB3D4}" srcOrd="0" destOrd="0" parTransId="{F622E223-9A48-46B8-9B3B-BCB9D558E778}" sibTransId="{D1E74256-4DD3-4CBA-B4CB-6ABE7A12C3FE}"/>
    <dgm:cxn modelId="{C557EC5F-1A3C-40A5-B9FB-2D11E620176F}" type="presOf" srcId="{63230E99-2466-471A-B433-2C9B05682DC4}" destId="{5D2794D4-0FDB-41F0-B998-05BF7F53A435}" srcOrd="0" destOrd="0" presId="urn:microsoft.com/office/officeart/2008/layout/HorizontalMultiLevelHierarchy"/>
    <dgm:cxn modelId="{50BE032D-812E-4705-B6F3-36CE317FB0BC}" type="presOf" srcId="{E635406B-CDA2-4210-A2BF-D491BE1B7B02}" destId="{8C41A31E-F400-4159-9FB2-3A3DF59839AC}" srcOrd="0" destOrd="0" presId="urn:microsoft.com/office/officeart/2008/layout/HorizontalMultiLevelHierarchy"/>
    <dgm:cxn modelId="{C1B2EDDB-5ECE-4797-8655-81647862524C}" type="presOf" srcId="{0B692111-56B5-4481-969B-E6CFD92F9911}" destId="{9D522855-2E67-4751-855C-E5C7076C7F74}" srcOrd="0" destOrd="0" presId="urn:microsoft.com/office/officeart/2008/layout/HorizontalMultiLevelHierarchy"/>
    <dgm:cxn modelId="{A7BDC468-228E-4C3B-B6E9-5C2FF179A2D3}" type="presOf" srcId="{59D1BA44-2010-4FF1-9131-0B3BF83DB3D4}" destId="{01B35EA0-1A47-457B-BC43-727130C654E0}" srcOrd="0" destOrd="0" presId="urn:microsoft.com/office/officeart/2008/layout/HorizontalMultiLevelHierarchy"/>
    <dgm:cxn modelId="{43D88697-BA9B-422E-80F9-4A591389E101}" type="presOf" srcId="{938D09E5-1878-444B-8810-9F7BB4A4FE1A}" destId="{062B37C1-F37B-449D-B903-F1776ACDEDC2}" srcOrd="1" destOrd="0" presId="urn:microsoft.com/office/officeart/2008/layout/HorizontalMultiLevelHierarchy"/>
    <dgm:cxn modelId="{ADEEAFDB-986B-4490-9CDD-C58B6D2F2993}" type="presOf" srcId="{63230E99-2466-471A-B433-2C9B05682DC4}" destId="{4771DBD7-CCBC-42B9-A850-509D0BC33624}" srcOrd="1" destOrd="0" presId="urn:microsoft.com/office/officeart/2008/layout/HorizontalMultiLevelHierarchy"/>
    <dgm:cxn modelId="{77344DD0-AFF3-48E6-9279-259DF85E0CD3}" type="presOf" srcId="{06457B7F-50E6-4FCC-A345-C37F7DB18B03}" destId="{2D0B6907-7930-4DB0-91F6-7B4894297C4C}" srcOrd="0" destOrd="0" presId="urn:microsoft.com/office/officeart/2008/layout/HorizontalMultiLevelHierarchy"/>
    <dgm:cxn modelId="{44BA9919-7658-4712-B579-4AA22616FD9E}" type="presParOf" srcId="{23B55B27-022D-46B7-AB79-7A205A708B21}" destId="{D0C5EFFD-B670-467D-A4DC-AE64C956AAE9}" srcOrd="0" destOrd="0" presId="urn:microsoft.com/office/officeart/2008/layout/HorizontalMultiLevelHierarchy"/>
    <dgm:cxn modelId="{EAF23655-D342-4B2C-9117-97718312EE3D}" type="presParOf" srcId="{D0C5EFFD-B670-467D-A4DC-AE64C956AAE9}" destId="{01B35EA0-1A47-457B-BC43-727130C654E0}" srcOrd="0" destOrd="0" presId="urn:microsoft.com/office/officeart/2008/layout/HorizontalMultiLevelHierarchy"/>
    <dgm:cxn modelId="{D5EF33E1-88D6-4B4C-BAE4-4A09DB76D0CC}" type="presParOf" srcId="{D0C5EFFD-B670-467D-A4DC-AE64C956AAE9}" destId="{C1F7E8F8-E224-4338-9799-54AC042C9FBE}" srcOrd="1" destOrd="0" presId="urn:microsoft.com/office/officeart/2008/layout/HorizontalMultiLevelHierarchy"/>
    <dgm:cxn modelId="{F93DAC37-96BE-424A-9D61-240615D6E956}" type="presParOf" srcId="{C1F7E8F8-E224-4338-9799-54AC042C9FBE}" destId="{C434F482-B50B-447A-B1F1-C7EA2E02FB0E}" srcOrd="0" destOrd="0" presId="urn:microsoft.com/office/officeart/2008/layout/HorizontalMultiLevelHierarchy"/>
    <dgm:cxn modelId="{7D7EDBA0-8CCF-476D-8711-34B24AD2573B}" type="presParOf" srcId="{C434F482-B50B-447A-B1F1-C7EA2E02FB0E}" destId="{2A49F743-BF30-4A95-B9D3-C58627DAFE9F}" srcOrd="0" destOrd="0" presId="urn:microsoft.com/office/officeart/2008/layout/HorizontalMultiLevelHierarchy"/>
    <dgm:cxn modelId="{3DEB6CD5-8F7A-435D-99B4-87370CB35E8E}" type="presParOf" srcId="{C1F7E8F8-E224-4338-9799-54AC042C9FBE}" destId="{38ADC727-555C-4155-AD15-F638F22D354E}" srcOrd="1" destOrd="0" presId="urn:microsoft.com/office/officeart/2008/layout/HorizontalMultiLevelHierarchy"/>
    <dgm:cxn modelId="{CAA52989-8672-49C3-AFF4-145ECCCF06A8}" type="presParOf" srcId="{38ADC727-555C-4155-AD15-F638F22D354E}" destId="{2D0B6907-7930-4DB0-91F6-7B4894297C4C}" srcOrd="0" destOrd="0" presId="urn:microsoft.com/office/officeart/2008/layout/HorizontalMultiLevelHierarchy"/>
    <dgm:cxn modelId="{02734534-F5ED-4576-81A2-A4FC60C36231}" type="presParOf" srcId="{38ADC727-555C-4155-AD15-F638F22D354E}" destId="{C58FE837-193E-4BF6-AA97-5B62248135AE}" srcOrd="1" destOrd="0" presId="urn:microsoft.com/office/officeart/2008/layout/HorizontalMultiLevelHierarchy"/>
    <dgm:cxn modelId="{6791D754-36CC-4C61-B99A-5F438CA2E63C}" type="presParOf" srcId="{C1F7E8F8-E224-4338-9799-54AC042C9FBE}" destId="{C6633749-2768-4B75-8C05-F38F27C2EAC4}" srcOrd="2" destOrd="0" presId="urn:microsoft.com/office/officeart/2008/layout/HorizontalMultiLevelHierarchy"/>
    <dgm:cxn modelId="{0D5577C1-F507-4B8D-82AD-0E816F9F7A6C}" type="presParOf" srcId="{C6633749-2768-4B75-8C05-F38F27C2EAC4}" destId="{062B37C1-F37B-449D-B903-F1776ACDEDC2}" srcOrd="0" destOrd="0" presId="urn:microsoft.com/office/officeart/2008/layout/HorizontalMultiLevelHierarchy"/>
    <dgm:cxn modelId="{6DC7FB16-EAC2-4315-B540-54B2A50FF8E0}" type="presParOf" srcId="{C1F7E8F8-E224-4338-9799-54AC042C9FBE}" destId="{AFAE0980-6CB5-45E1-B0AD-B55ED202A46D}" srcOrd="3" destOrd="0" presId="urn:microsoft.com/office/officeart/2008/layout/HorizontalMultiLevelHierarchy"/>
    <dgm:cxn modelId="{4D4DCB64-5A79-4040-8868-A970F25CC924}" type="presParOf" srcId="{AFAE0980-6CB5-45E1-B0AD-B55ED202A46D}" destId="{9D522855-2E67-4751-855C-E5C7076C7F74}" srcOrd="0" destOrd="0" presId="urn:microsoft.com/office/officeart/2008/layout/HorizontalMultiLevelHierarchy"/>
    <dgm:cxn modelId="{4E5CFCA2-F97C-4264-9777-4991389EBA8E}" type="presParOf" srcId="{AFAE0980-6CB5-45E1-B0AD-B55ED202A46D}" destId="{3ED28CB4-88D9-49BE-BE66-B35E511D8CAE}" srcOrd="1" destOrd="0" presId="urn:microsoft.com/office/officeart/2008/layout/HorizontalMultiLevelHierarchy"/>
    <dgm:cxn modelId="{86DCE0CC-0A81-4543-BB29-08A7D455199E}" type="presParOf" srcId="{C1F7E8F8-E224-4338-9799-54AC042C9FBE}" destId="{5D2794D4-0FDB-41F0-B998-05BF7F53A435}" srcOrd="4" destOrd="0" presId="urn:microsoft.com/office/officeart/2008/layout/HorizontalMultiLevelHierarchy"/>
    <dgm:cxn modelId="{FCE9304F-DA75-4A24-84D0-BC327539BAE9}" type="presParOf" srcId="{5D2794D4-0FDB-41F0-B998-05BF7F53A435}" destId="{4771DBD7-CCBC-42B9-A850-509D0BC33624}" srcOrd="0" destOrd="0" presId="urn:microsoft.com/office/officeart/2008/layout/HorizontalMultiLevelHierarchy"/>
    <dgm:cxn modelId="{F631D192-B7CE-4A65-BC77-C6801C347106}" type="presParOf" srcId="{C1F7E8F8-E224-4338-9799-54AC042C9FBE}" destId="{094FC932-2926-4B68-85EF-2A4BE4DEF039}" srcOrd="5" destOrd="0" presId="urn:microsoft.com/office/officeart/2008/layout/HorizontalMultiLevelHierarchy"/>
    <dgm:cxn modelId="{7EB56881-359C-40AF-8E64-9A8E6F33154D}" type="presParOf" srcId="{094FC932-2926-4B68-85EF-2A4BE4DEF039}" destId="{8C41A31E-F400-4159-9FB2-3A3DF59839AC}" srcOrd="0" destOrd="0" presId="urn:microsoft.com/office/officeart/2008/layout/HorizontalMultiLevelHierarchy"/>
    <dgm:cxn modelId="{F2E9E51F-33E2-46EA-88A6-8A016A9C2DA7}" type="presParOf" srcId="{094FC932-2926-4B68-85EF-2A4BE4DEF039}" destId="{D685522C-23BE-4982-9FCF-D3F520D7D6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5A093-D92B-401F-918A-6591B354EE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59D1BA44-2010-4FF1-9131-0B3BF83DB3D4}">
      <dgm:prSet phldrT="[Text]" custT="1"/>
      <dgm:spPr/>
      <dgm:t>
        <a:bodyPr/>
        <a:lstStyle/>
        <a:p>
          <a:r>
            <a:rPr lang="cs-CZ" sz="3000" dirty="0" smtClean="0"/>
            <a:t>PS3 – Rozvoj a zkvalitnění zájmového </a:t>
          </a:r>
          <a:br>
            <a:rPr lang="cs-CZ" sz="3000" dirty="0" smtClean="0"/>
          </a:br>
          <a:r>
            <a:rPr lang="cs-CZ" sz="3000" dirty="0" smtClean="0"/>
            <a:t>a neformálního vzdělávání</a:t>
          </a:r>
          <a:endParaRPr lang="cs-CZ" sz="3000" dirty="0"/>
        </a:p>
      </dgm:t>
    </dgm:pt>
    <dgm:pt modelId="{F622E223-9A48-46B8-9B3B-BCB9D558E778}" type="parTrans" cxnId="{7B7400F5-47B0-48AB-BB17-F82B3490E40F}">
      <dgm:prSet/>
      <dgm:spPr/>
      <dgm:t>
        <a:bodyPr/>
        <a:lstStyle/>
        <a:p>
          <a:endParaRPr lang="cs-CZ"/>
        </a:p>
      </dgm:t>
    </dgm:pt>
    <dgm:pt modelId="{D1E74256-4DD3-4CBA-B4CB-6ABE7A12C3FE}" type="sibTrans" cxnId="{7B7400F5-47B0-48AB-BB17-F82B3490E40F}">
      <dgm:prSet/>
      <dgm:spPr/>
      <dgm:t>
        <a:bodyPr/>
        <a:lstStyle/>
        <a:p>
          <a:endParaRPr lang="cs-CZ"/>
        </a:p>
      </dgm:t>
    </dgm:pt>
    <dgm:pt modelId="{2E519073-3763-4240-8E49-E84BE8B21D30}">
      <dgm:prSet phldrT="[Text]" custT="1"/>
      <dgm:spPr/>
      <dgm:t>
        <a:bodyPr/>
        <a:lstStyle/>
        <a:p>
          <a:r>
            <a:rPr lang="cs-CZ" sz="2200" b="1" dirty="0" smtClean="0"/>
            <a:t>PS3_PDS1</a:t>
          </a:r>
          <a:r>
            <a:rPr lang="cs-CZ" sz="2200" dirty="0" smtClean="0"/>
            <a:t> – Čtenářská a matematická gramotnost. Inkluzivní vzdělávání. Podpora dětí ohrožených školním neúspěchem. Rozvoj prezentačních dovedností.</a:t>
          </a:r>
        </a:p>
        <a:p>
          <a:r>
            <a:rPr lang="cs-CZ" sz="1600" dirty="0" smtClean="0"/>
            <a:t>vedoucí: Bc. Jana Kliková – ZŠ Pod Skalkou</a:t>
          </a:r>
          <a:endParaRPr lang="cs-CZ" sz="1600" dirty="0"/>
        </a:p>
      </dgm:t>
    </dgm:pt>
    <dgm:pt modelId="{53385F5C-CE13-43F5-A094-F24C6AEB96F3}" type="parTrans" cxnId="{9FDBD0CD-3448-4298-842E-549758920D86}">
      <dgm:prSet/>
      <dgm:spPr/>
      <dgm:t>
        <a:bodyPr/>
        <a:lstStyle/>
        <a:p>
          <a:endParaRPr lang="cs-CZ"/>
        </a:p>
      </dgm:t>
    </dgm:pt>
    <dgm:pt modelId="{339CBE32-304D-4C9B-ADD4-87B7D9A2D95F}" type="sibTrans" cxnId="{9FDBD0CD-3448-4298-842E-549758920D86}">
      <dgm:prSet/>
      <dgm:spPr/>
      <dgm:t>
        <a:bodyPr/>
        <a:lstStyle/>
        <a:p>
          <a:endParaRPr lang="cs-CZ"/>
        </a:p>
      </dgm:t>
    </dgm:pt>
    <dgm:pt modelId="{0B692111-56B5-4481-969B-E6CFD92F9911}">
      <dgm:prSet phldrT="[Text]" custT="1"/>
      <dgm:spPr/>
      <dgm:t>
        <a:bodyPr/>
        <a:lstStyle/>
        <a:p>
          <a:r>
            <a:rPr lang="cs-CZ" sz="2400" b="1" dirty="0" smtClean="0"/>
            <a:t>PS3_PDS3</a:t>
          </a:r>
          <a:r>
            <a:rPr lang="cs-CZ" sz="2400" dirty="0" smtClean="0"/>
            <a:t> – Zdravý životní styl. Ochrana člověka za běžných rizik a mimořádných událostí.</a:t>
          </a:r>
        </a:p>
        <a:p>
          <a:r>
            <a:rPr lang="cs-CZ" sz="1600" dirty="0" smtClean="0"/>
            <a:t>vedoucí: Bc. Jitka Proroková – Středisko volného času</a:t>
          </a:r>
          <a:endParaRPr lang="cs-CZ" sz="1600" dirty="0"/>
        </a:p>
      </dgm:t>
    </dgm:pt>
    <dgm:pt modelId="{938D09E5-1878-444B-8810-9F7BB4A4FE1A}" type="parTrans" cxnId="{18403FCE-7B53-4E0E-B5E4-23489F18EF17}">
      <dgm:prSet/>
      <dgm:spPr/>
      <dgm:t>
        <a:bodyPr/>
        <a:lstStyle/>
        <a:p>
          <a:endParaRPr lang="cs-CZ"/>
        </a:p>
      </dgm:t>
    </dgm:pt>
    <dgm:pt modelId="{9E538782-21D5-47CD-AAB8-C1A81654E5B0}" type="sibTrans" cxnId="{18403FCE-7B53-4E0E-B5E4-23489F18EF17}">
      <dgm:prSet/>
      <dgm:spPr/>
      <dgm:t>
        <a:bodyPr/>
        <a:lstStyle/>
        <a:p>
          <a:endParaRPr lang="cs-CZ"/>
        </a:p>
      </dgm:t>
    </dgm:pt>
    <dgm:pt modelId="{8F0E5418-7056-4F7D-9BBB-D1B7F7DFAD75}">
      <dgm:prSet custT="1"/>
      <dgm:spPr/>
      <dgm:t>
        <a:bodyPr/>
        <a:lstStyle/>
        <a:p>
          <a:r>
            <a:rPr lang="cs-CZ" sz="2400" b="1" dirty="0" smtClean="0"/>
            <a:t>PS3_PDS2 </a:t>
          </a:r>
          <a:r>
            <a:rPr lang="cs-CZ" sz="2400" dirty="0" smtClean="0"/>
            <a:t>– Rozvoj kulturního povědomí, znalost regionu a tradic. Rozvoj sociálních a občanských kompetencí.</a:t>
          </a:r>
        </a:p>
        <a:p>
          <a:r>
            <a:rPr lang="cs-CZ" sz="1600" dirty="0" smtClean="0"/>
            <a:t>vedoucí: Martina </a:t>
          </a:r>
          <a:r>
            <a:rPr lang="cs-CZ" sz="1600" dirty="0" err="1" smtClean="0"/>
            <a:t>Machýčková</a:t>
          </a:r>
          <a:r>
            <a:rPr lang="cs-CZ" sz="1600" dirty="0" smtClean="0"/>
            <a:t> – ZŠ Valašská Bystřice</a:t>
          </a:r>
          <a:endParaRPr lang="cs-CZ" sz="1600" dirty="0"/>
        </a:p>
      </dgm:t>
    </dgm:pt>
    <dgm:pt modelId="{3B3E272F-DFFF-44C2-B12E-CCA3266FB4B0}" type="parTrans" cxnId="{960D8D6F-3125-46F2-A74E-826B5E5637BC}">
      <dgm:prSet/>
      <dgm:spPr/>
      <dgm:t>
        <a:bodyPr/>
        <a:lstStyle/>
        <a:p>
          <a:endParaRPr lang="cs-CZ"/>
        </a:p>
      </dgm:t>
    </dgm:pt>
    <dgm:pt modelId="{EC0D4FDA-C14E-43BC-8FA9-5F204FB1E768}" type="sibTrans" cxnId="{960D8D6F-3125-46F2-A74E-826B5E5637BC}">
      <dgm:prSet/>
      <dgm:spPr/>
      <dgm:t>
        <a:bodyPr/>
        <a:lstStyle/>
        <a:p>
          <a:endParaRPr lang="cs-CZ"/>
        </a:p>
      </dgm:t>
    </dgm:pt>
    <dgm:pt modelId="{E635406B-CDA2-4210-A2BF-D491BE1B7B02}">
      <dgm:prSet phldrT="[Text]" custT="1"/>
      <dgm:spPr/>
      <dgm:t>
        <a:bodyPr/>
        <a:lstStyle/>
        <a:p>
          <a:r>
            <a:rPr lang="cs-CZ" sz="2400" b="1" dirty="0" smtClean="0"/>
            <a:t>PS3_PDS4</a:t>
          </a:r>
          <a:r>
            <a:rPr lang="cs-CZ" sz="2400" dirty="0" smtClean="0"/>
            <a:t> – Rozvoj kompetencí </a:t>
          </a:r>
          <a:r>
            <a:rPr lang="cs-CZ" sz="1600" i="0" dirty="0" smtClean="0"/>
            <a:t>(polytechnické vzdělávání, digitální, aktivní využívání cizího jazyka)</a:t>
          </a:r>
        </a:p>
        <a:p>
          <a:r>
            <a:rPr lang="cs-CZ" sz="1600" i="0" dirty="0" smtClean="0"/>
            <a:t>vedoucí: Mgr. Martin </a:t>
          </a:r>
          <a:r>
            <a:rPr lang="cs-CZ" sz="1600" i="0" dirty="0" err="1" smtClean="0"/>
            <a:t>Navařík</a:t>
          </a:r>
          <a:r>
            <a:rPr lang="cs-CZ" sz="1600" i="0" dirty="0" smtClean="0"/>
            <a:t> – Středisko volného času</a:t>
          </a:r>
          <a:endParaRPr lang="cs-CZ" sz="1600" i="0" dirty="0"/>
        </a:p>
      </dgm:t>
    </dgm:pt>
    <dgm:pt modelId="{63230E99-2466-471A-B433-2C9B05682DC4}" type="parTrans" cxnId="{DF22F001-D071-4454-AD2B-571939873DD2}">
      <dgm:prSet/>
      <dgm:spPr/>
      <dgm:t>
        <a:bodyPr/>
        <a:lstStyle/>
        <a:p>
          <a:endParaRPr lang="cs-CZ"/>
        </a:p>
      </dgm:t>
    </dgm:pt>
    <dgm:pt modelId="{34D15D7D-1F82-45F0-BBDE-56CF992C0978}" type="sibTrans" cxnId="{DF22F001-D071-4454-AD2B-571939873DD2}">
      <dgm:prSet/>
      <dgm:spPr/>
      <dgm:t>
        <a:bodyPr/>
        <a:lstStyle/>
        <a:p>
          <a:endParaRPr lang="cs-CZ"/>
        </a:p>
      </dgm:t>
    </dgm:pt>
    <dgm:pt modelId="{23B55B27-022D-46B7-AB79-7A205A708B21}" type="pres">
      <dgm:prSet presAssocID="{ADC5A093-D92B-401F-918A-6591B354E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0C5EFFD-B670-467D-A4DC-AE64C956AAE9}" type="pres">
      <dgm:prSet presAssocID="{59D1BA44-2010-4FF1-9131-0B3BF83DB3D4}" presName="root1" presStyleCnt="0"/>
      <dgm:spPr/>
    </dgm:pt>
    <dgm:pt modelId="{01B35EA0-1A47-457B-BC43-727130C654E0}" type="pres">
      <dgm:prSet presAssocID="{59D1BA44-2010-4FF1-9131-0B3BF83DB3D4}" presName="LevelOneTextNode" presStyleLbl="node0" presStyleIdx="0" presStyleCnt="1" custScaleX="241600" custScaleY="20537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F7E8F8-E224-4338-9799-54AC042C9FBE}" type="pres">
      <dgm:prSet presAssocID="{59D1BA44-2010-4FF1-9131-0B3BF83DB3D4}" presName="level2hierChild" presStyleCnt="0"/>
      <dgm:spPr/>
    </dgm:pt>
    <dgm:pt modelId="{5278C676-40FF-402F-8BEB-6983D7262975}" type="pres">
      <dgm:prSet presAssocID="{53385F5C-CE13-43F5-A094-F24C6AEB96F3}" presName="conn2-1" presStyleLbl="parChTrans1D2" presStyleIdx="0" presStyleCnt="4"/>
      <dgm:spPr/>
      <dgm:t>
        <a:bodyPr/>
        <a:lstStyle/>
        <a:p>
          <a:endParaRPr lang="cs-CZ"/>
        </a:p>
      </dgm:t>
    </dgm:pt>
    <dgm:pt modelId="{3E380061-968B-4420-8C6F-42909738A05A}" type="pres">
      <dgm:prSet presAssocID="{53385F5C-CE13-43F5-A094-F24C6AEB96F3}" presName="connTx" presStyleLbl="parChTrans1D2" presStyleIdx="0" presStyleCnt="4"/>
      <dgm:spPr/>
      <dgm:t>
        <a:bodyPr/>
        <a:lstStyle/>
        <a:p>
          <a:endParaRPr lang="cs-CZ"/>
        </a:p>
      </dgm:t>
    </dgm:pt>
    <dgm:pt modelId="{BD3B6798-4B4E-4E59-A619-5E0C4E90FFEE}" type="pres">
      <dgm:prSet presAssocID="{2E519073-3763-4240-8E49-E84BE8B21D30}" presName="root2" presStyleCnt="0"/>
      <dgm:spPr/>
    </dgm:pt>
    <dgm:pt modelId="{0245B1A9-F27D-4417-ADB6-208E6BB178DE}" type="pres">
      <dgm:prSet presAssocID="{2E519073-3763-4240-8E49-E84BE8B21D30}" presName="LevelTwoTextNode" presStyleLbl="node2" presStyleIdx="0" presStyleCnt="4" custScaleX="329901" custScaleY="2461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93F910-9380-42F4-8460-8995A3041617}" type="pres">
      <dgm:prSet presAssocID="{2E519073-3763-4240-8E49-E84BE8B21D30}" presName="level3hierChild" presStyleCnt="0"/>
      <dgm:spPr/>
    </dgm:pt>
    <dgm:pt modelId="{7628F946-1B86-4DFE-BBF6-A06018C493A2}" type="pres">
      <dgm:prSet presAssocID="{3B3E272F-DFFF-44C2-B12E-CCA3266FB4B0}" presName="conn2-1" presStyleLbl="parChTrans1D2" presStyleIdx="1" presStyleCnt="4"/>
      <dgm:spPr/>
      <dgm:t>
        <a:bodyPr/>
        <a:lstStyle/>
        <a:p>
          <a:endParaRPr lang="cs-CZ"/>
        </a:p>
      </dgm:t>
    </dgm:pt>
    <dgm:pt modelId="{E9EC6457-B0A0-412F-9485-8AAB60EF4FC7}" type="pres">
      <dgm:prSet presAssocID="{3B3E272F-DFFF-44C2-B12E-CCA3266FB4B0}" presName="connTx" presStyleLbl="parChTrans1D2" presStyleIdx="1" presStyleCnt="4"/>
      <dgm:spPr/>
      <dgm:t>
        <a:bodyPr/>
        <a:lstStyle/>
        <a:p>
          <a:endParaRPr lang="cs-CZ"/>
        </a:p>
      </dgm:t>
    </dgm:pt>
    <dgm:pt modelId="{59C744A4-7C24-4084-86BB-54AA4B73E731}" type="pres">
      <dgm:prSet presAssocID="{8F0E5418-7056-4F7D-9BBB-D1B7F7DFAD75}" presName="root2" presStyleCnt="0"/>
      <dgm:spPr/>
    </dgm:pt>
    <dgm:pt modelId="{DD6895D8-2B30-42C6-B64D-6D3669A24AE5}" type="pres">
      <dgm:prSet presAssocID="{8F0E5418-7056-4F7D-9BBB-D1B7F7DFAD75}" presName="LevelTwoTextNode" presStyleLbl="node2" presStyleIdx="1" presStyleCnt="4" custScaleX="329901" custScaleY="251299" custLinFactNeighborX="2361" custLinFactNeighborY="-138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65026C-5B47-43D0-AF66-1E33E2824427}" type="pres">
      <dgm:prSet presAssocID="{8F0E5418-7056-4F7D-9BBB-D1B7F7DFAD75}" presName="level3hierChild" presStyleCnt="0"/>
      <dgm:spPr/>
    </dgm:pt>
    <dgm:pt modelId="{C6633749-2768-4B75-8C05-F38F27C2EAC4}" type="pres">
      <dgm:prSet presAssocID="{938D09E5-1878-444B-8810-9F7BB4A4FE1A}" presName="conn2-1" presStyleLbl="parChTrans1D2" presStyleIdx="2" presStyleCnt="4"/>
      <dgm:spPr/>
      <dgm:t>
        <a:bodyPr/>
        <a:lstStyle/>
        <a:p>
          <a:endParaRPr lang="cs-CZ"/>
        </a:p>
      </dgm:t>
    </dgm:pt>
    <dgm:pt modelId="{062B37C1-F37B-449D-B903-F1776ACDEDC2}" type="pres">
      <dgm:prSet presAssocID="{938D09E5-1878-444B-8810-9F7BB4A4FE1A}" presName="connTx" presStyleLbl="parChTrans1D2" presStyleIdx="2" presStyleCnt="4"/>
      <dgm:spPr/>
      <dgm:t>
        <a:bodyPr/>
        <a:lstStyle/>
        <a:p>
          <a:endParaRPr lang="cs-CZ"/>
        </a:p>
      </dgm:t>
    </dgm:pt>
    <dgm:pt modelId="{AFAE0980-6CB5-45E1-B0AD-B55ED202A46D}" type="pres">
      <dgm:prSet presAssocID="{0B692111-56B5-4481-969B-E6CFD92F9911}" presName="root2" presStyleCnt="0"/>
      <dgm:spPr/>
    </dgm:pt>
    <dgm:pt modelId="{9D522855-2E67-4751-855C-E5C7076C7F74}" type="pres">
      <dgm:prSet presAssocID="{0B692111-56B5-4481-969B-E6CFD92F9911}" presName="LevelTwoTextNode" presStyleLbl="node2" presStyleIdx="2" presStyleCnt="4" custScaleX="329901" custScaleY="25156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28CB4-88D9-49BE-BE66-B35E511D8CAE}" type="pres">
      <dgm:prSet presAssocID="{0B692111-56B5-4481-969B-E6CFD92F9911}" presName="level3hierChild" presStyleCnt="0"/>
      <dgm:spPr/>
    </dgm:pt>
    <dgm:pt modelId="{5D2794D4-0FDB-41F0-B998-05BF7F53A435}" type="pres">
      <dgm:prSet presAssocID="{63230E99-2466-471A-B433-2C9B05682DC4}" presName="conn2-1" presStyleLbl="parChTrans1D2" presStyleIdx="3" presStyleCnt="4"/>
      <dgm:spPr/>
      <dgm:t>
        <a:bodyPr/>
        <a:lstStyle/>
        <a:p>
          <a:endParaRPr lang="cs-CZ"/>
        </a:p>
      </dgm:t>
    </dgm:pt>
    <dgm:pt modelId="{4771DBD7-CCBC-42B9-A850-509D0BC33624}" type="pres">
      <dgm:prSet presAssocID="{63230E99-2466-471A-B433-2C9B05682DC4}" presName="connTx" presStyleLbl="parChTrans1D2" presStyleIdx="3" presStyleCnt="4"/>
      <dgm:spPr/>
      <dgm:t>
        <a:bodyPr/>
        <a:lstStyle/>
        <a:p>
          <a:endParaRPr lang="cs-CZ"/>
        </a:p>
      </dgm:t>
    </dgm:pt>
    <dgm:pt modelId="{094FC932-2926-4B68-85EF-2A4BE4DEF039}" type="pres">
      <dgm:prSet presAssocID="{E635406B-CDA2-4210-A2BF-D491BE1B7B02}" presName="root2" presStyleCnt="0"/>
      <dgm:spPr/>
    </dgm:pt>
    <dgm:pt modelId="{8C41A31E-F400-4159-9FB2-3A3DF59839AC}" type="pres">
      <dgm:prSet presAssocID="{E635406B-CDA2-4210-A2BF-D491BE1B7B02}" presName="LevelTwoTextNode" presStyleLbl="node2" presStyleIdx="3" presStyleCnt="4" custScaleX="332233" custScaleY="2421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85522C-23BE-4982-9FCF-D3F520D7D6BC}" type="pres">
      <dgm:prSet presAssocID="{E635406B-CDA2-4210-A2BF-D491BE1B7B02}" presName="level3hierChild" presStyleCnt="0"/>
      <dgm:spPr/>
    </dgm:pt>
  </dgm:ptLst>
  <dgm:cxnLst>
    <dgm:cxn modelId="{99F657F4-BBCF-48A3-9A57-86BDF45A5A26}" type="presOf" srcId="{3B3E272F-DFFF-44C2-B12E-CCA3266FB4B0}" destId="{7628F946-1B86-4DFE-BBF6-A06018C493A2}" srcOrd="0" destOrd="0" presId="urn:microsoft.com/office/officeart/2008/layout/HorizontalMultiLevelHierarchy"/>
    <dgm:cxn modelId="{83F2D3CC-B3E3-4139-89A0-B9EBDD80D370}" type="presOf" srcId="{53385F5C-CE13-43F5-A094-F24C6AEB96F3}" destId="{5278C676-40FF-402F-8BEB-6983D7262975}" srcOrd="0" destOrd="0" presId="urn:microsoft.com/office/officeart/2008/layout/HorizontalMultiLevelHierarchy"/>
    <dgm:cxn modelId="{DFB417FD-F188-4C93-B349-041A6BFFF131}" type="presOf" srcId="{2E519073-3763-4240-8E49-E84BE8B21D30}" destId="{0245B1A9-F27D-4417-ADB6-208E6BB178DE}" srcOrd="0" destOrd="0" presId="urn:microsoft.com/office/officeart/2008/layout/HorizontalMultiLevelHierarchy"/>
    <dgm:cxn modelId="{D7F9073E-225B-41CD-9641-93FDCD533ADB}" type="presOf" srcId="{0B692111-56B5-4481-969B-E6CFD92F9911}" destId="{9D522855-2E67-4751-855C-E5C7076C7F74}" srcOrd="0" destOrd="0" presId="urn:microsoft.com/office/officeart/2008/layout/HorizontalMultiLevelHierarchy"/>
    <dgm:cxn modelId="{CBA52844-9CCA-4B77-A248-5B932F69EF47}" type="presOf" srcId="{53385F5C-CE13-43F5-A094-F24C6AEB96F3}" destId="{3E380061-968B-4420-8C6F-42909738A05A}" srcOrd="1" destOrd="0" presId="urn:microsoft.com/office/officeart/2008/layout/HorizontalMultiLevelHierarchy"/>
    <dgm:cxn modelId="{960D8D6F-3125-46F2-A74E-826B5E5637BC}" srcId="{59D1BA44-2010-4FF1-9131-0B3BF83DB3D4}" destId="{8F0E5418-7056-4F7D-9BBB-D1B7F7DFAD75}" srcOrd="1" destOrd="0" parTransId="{3B3E272F-DFFF-44C2-B12E-CCA3266FB4B0}" sibTransId="{EC0D4FDA-C14E-43BC-8FA9-5F204FB1E768}"/>
    <dgm:cxn modelId="{7A34EF0D-18FD-411F-BEBE-48E2495F848D}" type="presOf" srcId="{938D09E5-1878-444B-8810-9F7BB4A4FE1A}" destId="{C6633749-2768-4B75-8C05-F38F27C2EAC4}" srcOrd="0" destOrd="0" presId="urn:microsoft.com/office/officeart/2008/layout/HorizontalMultiLevelHierarchy"/>
    <dgm:cxn modelId="{18403FCE-7B53-4E0E-B5E4-23489F18EF17}" srcId="{59D1BA44-2010-4FF1-9131-0B3BF83DB3D4}" destId="{0B692111-56B5-4481-969B-E6CFD92F9911}" srcOrd="2" destOrd="0" parTransId="{938D09E5-1878-444B-8810-9F7BB4A4FE1A}" sibTransId="{9E538782-21D5-47CD-AAB8-C1A81654E5B0}"/>
    <dgm:cxn modelId="{729FEC77-7B62-46D2-9EBE-2FFFF6610314}" type="presOf" srcId="{63230E99-2466-471A-B433-2C9B05682DC4}" destId="{4771DBD7-CCBC-42B9-A850-509D0BC33624}" srcOrd="1" destOrd="0" presId="urn:microsoft.com/office/officeart/2008/layout/HorizontalMultiLevelHierarchy"/>
    <dgm:cxn modelId="{C8A394E5-4EAA-4CE2-A021-B8F8CA9E1F5D}" type="presOf" srcId="{3B3E272F-DFFF-44C2-B12E-CCA3266FB4B0}" destId="{E9EC6457-B0A0-412F-9485-8AAB60EF4FC7}" srcOrd="1" destOrd="0" presId="urn:microsoft.com/office/officeart/2008/layout/HorizontalMultiLevelHierarchy"/>
    <dgm:cxn modelId="{4DD6D6CF-F35F-4CF2-B461-02B4458BF99A}" type="presOf" srcId="{E635406B-CDA2-4210-A2BF-D491BE1B7B02}" destId="{8C41A31E-F400-4159-9FB2-3A3DF59839AC}" srcOrd="0" destOrd="0" presId="urn:microsoft.com/office/officeart/2008/layout/HorizontalMultiLevelHierarchy"/>
    <dgm:cxn modelId="{6F9E5A70-DB05-4E29-AF13-C9D3C83B3DEE}" type="presOf" srcId="{63230E99-2466-471A-B433-2C9B05682DC4}" destId="{5D2794D4-0FDB-41F0-B998-05BF7F53A435}" srcOrd="0" destOrd="0" presId="urn:microsoft.com/office/officeart/2008/layout/HorizontalMultiLevelHierarchy"/>
    <dgm:cxn modelId="{DF22F001-D071-4454-AD2B-571939873DD2}" srcId="{59D1BA44-2010-4FF1-9131-0B3BF83DB3D4}" destId="{E635406B-CDA2-4210-A2BF-D491BE1B7B02}" srcOrd="3" destOrd="0" parTransId="{63230E99-2466-471A-B433-2C9B05682DC4}" sibTransId="{34D15D7D-1F82-45F0-BBDE-56CF992C0978}"/>
    <dgm:cxn modelId="{7B7400F5-47B0-48AB-BB17-F82B3490E40F}" srcId="{ADC5A093-D92B-401F-918A-6591B354EE21}" destId="{59D1BA44-2010-4FF1-9131-0B3BF83DB3D4}" srcOrd="0" destOrd="0" parTransId="{F622E223-9A48-46B8-9B3B-BCB9D558E778}" sibTransId="{D1E74256-4DD3-4CBA-B4CB-6ABE7A12C3FE}"/>
    <dgm:cxn modelId="{FE6141D1-44CE-46B4-90AE-41909A04CCA6}" type="presOf" srcId="{59D1BA44-2010-4FF1-9131-0B3BF83DB3D4}" destId="{01B35EA0-1A47-457B-BC43-727130C654E0}" srcOrd="0" destOrd="0" presId="urn:microsoft.com/office/officeart/2008/layout/HorizontalMultiLevelHierarchy"/>
    <dgm:cxn modelId="{1FA8A0B6-07D9-4C8B-841B-C9D71D40A224}" type="presOf" srcId="{938D09E5-1878-444B-8810-9F7BB4A4FE1A}" destId="{062B37C1-F37B-449D-B903-F1776ACDEDC2}" srcOrd="1" destOrd="0" presId="urn:microsoft.com/office/officeart/2008/layout/HorizontalMultiLevelHierarchy"/>
    <dgm:cxn modelId="{BAF5F6DC-496F-42AD-8088-D3125C30FF84}" type="presOf" srcId="{8F0E5418-7056-4F7D-9BBB-D1B7F7DFAD75}" destId="{DD6895D8-2B30-42C6-B64D-6D3669A24AE5}" srcOrd="0" destOrd="0" presId="urn:microsoft.com/office/officeart/2008/layout/HorizontalMultiLevelHierarchy"/>
    <dgm:cxn modelId="{9FDBD0CD-3448-4298-842E-549758920D86}" srcId="{59D1BA44-2010-4FF1-9131-0B3BF83DB3D4}" destId="{2E519073-3763-4240-8E49-E84BE8B21D30}" srcOrd="0" destOrd="0" parTransId="{53385F5C-CE13-43F5-A094-F24C6AEB96F3}" sibTransId="{339CBE32-304D-4C9B-ADD4-87B7D9A2D95F}"/>
    <dgm:cxn modelId="{D7A1C85F-6073-4151-9E54-A74E6B6787EC}" type="presOf" srcId="{ADC5A093-D92B-401F-918A-6591B354EE21}" destId="{23B55B27-022D-46B7-AB79-7A205A708B21}" srcOrd="0" destOrd="0" presId="urn:microsoft.com/office/officeart/2008/layout/HorizontalMultiLevelHierarchy"/>
    <dgm:cxn modelId="{E5F6189D-B0C9-4E22-BA07-1670C0537290}" type="presParOf" srcId="{23B55B27-022D-46B7-AB79-7A205A708B21}" destId="{D0C5EFFD-B670-467D-A4DC-AE64C956AAE9}" srcOrd="0" destOrd="0" presId="urn:microsoft.com/office/officeart/2008/layout/HorizontalMultiLevelHierarchy"/>
    <dgm:cxn modelId="{B073E2EF-428E-4436-ADA9-A51CCBCA4208}" type="presParOf" srcId="{D0C5EFFD-B670-467D-A4DC-AE64C956AAE9}" destId="{01B35EA0-1A47-457B-BC43-727130C654E0}" srcOrd="0" destOrd="0" presId="urn:microsoft.com/office/officeart/2008/layout/HorizontalMultiLevelHierarchy"/>
    <dgm:cxn modelId="{888DF16E-BC27-4F0A-AA7A-F5F218A6B374}" type="presParOf" srcId="{D0C5EFFD-B670-467D-A4DC-AE64C956AAE9}" destId="{C1F7E8F8-E224-4338-9799-54AC042C9FBE}" srcOrd="1" destOrd="0" presId="urn:microsoft.com/office/officeart/2008/layout/HorizontalMultiLevelHierarchy"/>
    <dgm:cxn modelId="{F92AACBB-9089-4F75-B04D-47564BCDD3C6}" type="presParOf" srcId="{C1F7E8F8-E224-4338-9799-54AC042C9FBE}" destId="{5278C676-40FF-402F-8BEB-6983D7262975}" srcOrd="0" destOrd="0" presId="urn:microsoft.com/office/officeart/2008/layout/HorizontalMultiLevelHierarchy"/>
    <dgm:cxn modelId="{80D134D8-0FEF-41CC-8C11-41A74F3D435F}" type="presParOf" srcId="{5278C676-40FF-402F-8BEB-6983D7262975}" destId="{3E380061-968B-4420-8C6F-42909738A05A}" srcOrd="0" destOrd="0" presId="urn:microsoft.com/office/officeart/2008/layout/HorizontalMultiLevelHierarchy"/>
    <dgm:cxn modelId="{00D9C8E4-2FE8-48B6-8DAC-943507FBECFE}" type="presParOf" srcId="{C1F7E8F8-E224-4338-9799-54AC042C9FBE}" destId="{BD3B6798-4B4E-4E59-A619-5E0C4E90FFEE}" srcOrd="1" destOrd="0" presId="urn:microsoft.com/office/officeart/2008/layout/HorizontalMultiLevelHierarchy"/>
    <dgm:cxn modelId="{48CF7537-46DE-494F-B257-1AC9ABF265E4}" type="presParOf" srcId="{BD3B6798-4B4E-4E59-A619-5E0C4E90FFEE}" destId="{0245B1A9-F27D-4417-ADB6-208E6BB178DE}" srcOrd="0" destOrd="0" presId="urn:microsoft.com/office/officeart/2008/layout/HorizontalMultiLevelHierarchy"/>
    <dgm:cxn modelId="{02C6AC32-E7B9-47BB-B487-7E79B4AB20AE}" type="presParOf" srcId="{BD3B6798-4B4E-4E59-A619-5E0C4E90FFEE}" destId="{4793F910-9380-42F4-8460-8995A3041617}" srcOrd="1" destOrd="0" presId="urn:microsoft.com/office/officeart/2008/layout/HorizontalMultiLevelHierarchy"/>
    <dgm:cxn modelId="{9365BF77-C19E-49D8-BA65-95637C8EADF0}" type="presParOf" srcId="{C1F7E8F8-E224-4338-9799-54AC042C9FBE}" destId="{7628F946-1B86-4DFE-BBF6-A06018C493A2}" srcOrd="2" destOrd="0" presId="urn:microsoft.com/office/officeart/2008/layout/HorizontalMultiLevelHierarchy"/>
    <dgm:cxn modelId="{08506AD9-4F94-4BD0-A10B-91A3DED08A49}" type="presParOf" srcId="{7628F946-1B86-4DFE-BBF6-A06018C493A2}" destId="{E9EC6457-B0A0-412F-9485-8AAB60EF4FC7}" srcOrd="0" destOrd="0" presId="urn:microsoft.com/office/officeart/2008/layout/HorizontalMultiLevelHierarchy"/>
    <dgm:cxn modelId="{7FD81B13-B1A8-4413-9D9B-3DB7D001E988}" type="presParOf" srcId="{C1F7E8F8-E224-4338-9799-54AC042C9FBE}" destId="{59C744A4-7C24-4084-86BB-54AA4B73E731}" srcOrd="3" destOrd="0" presId="urn:microsoft.com/office/officeart/2008/layout/HorizontalMultiLevelHierarchy"/>
    <dgm:cxn modelId="{906C84B8-4493-4A89-A2F0-4E7F4A76106B}" type="presParOf" srcId="{59C744A4-7C24-4084-86BB-54AA4B73E731}" destId="{DD6895D8-2B30-42C6-B64D-6D3669A24AE5}" srcOrd="0" destOrd="0" presId="urn:microsoft.com/office/officeart/2008/layout/HorizontalMultiLevelHierarchy"/>
    <dgm:cxn modelId="{EF3F3C35-05F2-425A-BBF3-76CA4FD55C41}" type="presParOf" srcId="{59C744A4-7C24-4084-86BB-54AA4B73E731}" destId="{9865026C-5B47-43D0-AF66-1E33E2824427}" srcOrd="1" destOrd="0" presId="urn:microsoft.com/office/officeart/2008/layout/HorizontalMultiLevelHierarchy"/>
    <dgm:cxn modelId="{BAA5FF2A-24B0-4A34-AC19-15CC9896EFBD}" type="presParOf" srcId="{C1F7E8F8-E224-4338-9799-54AC042C9FBE}" destId="{C6633749-2768-4B75-8C05-F38F27C2EAC4}" srcOrd="4" destOrd="0" presId="urn:microsoft.com/office/officeart/2008/layout/HorizontalMultiLevelHierarchy"/>
    <dgm:cxn modelId="{43F2CDCE-36F5-4DE3-BD52-BB1245D3E947}" type="presParOf" srcId="{C6633749-2768-4B75-8C05-F38F27C2EAC4}" destId="{062B37C1-F37B-449D-B903-F1776ACDEDC2}" srcOrd="0" destOrd="0" presId="urn:microsoft.com/office/officeart/2008/layout/HorizontalMultiLevelHierarchy"/>
    <dgm:cxn modelId="{5E6DD69E-2801-4251-ABE0-9413692205A8}" type="presParOf" srcId="{C1F7E8F8-E224-4338-9799-54AC042C9FBE}" destId="{AFAE0980-6CB5-45E1-B0AD-B55ED202A46D}" srcOrd="5" destOrd="0" presId="urn:microsoft.com/office/officeart/2008/layout/HorizontalMultiLevelHierarchy"/>
    <dgm:cxn modelId="{17BB83C6-434E-4316-8057-78C127A65E93}" type="presParOf" srcId="{AFAE0980-6CB5-45E1-B0AD-B55ED202A46D}" destId="{9D522855-2E67-4751-855C-E5C7076C7F74}" srcOrd="0" destOrd="0" presId="urn:microsoft.com/office/officeart/2008/layout/HorizontalMultiLevelHierarchy"/>
    <dgm:cxn modelId="{8F0CA909-95A7-41B7-A93C-7471A110A307}" type="presParOf" srcId="{AFAE0980-6CB5-45E1-B0AD-B55ED202A46D}" destId="{3ED28CB4-88D9-49BE-BE66-B35E511D8CAE}" srcOrd="1" destOrd="0" presId="urn:microsoft.com/office/officeart/2008/layout/HorizontalMultiLevelHierarchy"/>
    <dgm:cxn modelId="{D759224F-39D3-44D5-A043-669AA23C795C}" type="presParOf" srcId="{C1F7E8F8-E224-4338-9799-54AC042C9FBE}" destId="{5D2794D4-0FDB-41F0-B998-05BF7F53A435}" srcOrd="6" destOrd="0" presId="urn:microsoft.com/office/officeart/2008/layout/HorizontalMultiLevelHierarchy"/>
    <dgm:cxn modelId="{2D680608-941F-4F58-BA1D-D9384173C41D}" type="presParOf" srcId="{5D2794D4-0FDB-41F0-B998-05BF7F53A435}" destId="{4771DBD7-CCBC-42B9-A850-509D0BC33624}" srcOrd="0" destOrd="0" presId="urn:microsoft.com/office/officeart/2008/layout/HorizontalMultiLevelHierarchy"/>
    <dgm:cxn modelId="{EA706B63-798E-40F9-944B-23A0F793763F}" type="presParOf" srcId="{C1F7E8F8-E224-4338-9799-54AC042C9FBE}" destId="{094FC932-2926-4B68-85EF-2A4BE4DEF039}" srcOrd="7" destOrd="0" presId="urn:microsoft.com/office/officeart/2008/layout/HorizontalMultiLevelHierarchy"/>
    <dgm:cxn modelId="{0B74B5F3-D6CD-4464-8A61-0DCD533F3199}" type="presParOf" srcId="{094FC932-2926-4B68-85EF-2A4BE4DEF039}" destId="{8C41A31E-F400-4159-9FB2-3A3DF59839AC}" srcOrd="0" destOrd="0" presId="urn:microsoft.com/office/officeart/2008/layout/HorizontalMultiLevelHierarchy"/>
    <dgm:cxn modelId="{5D5B0962-880B-4445-8C13-D670B708C107}" type="presParOf" srcId="{094FC932-2926-4B68-85EF-2A4BE4DEF039}" destId="{D685522C-23BE-4982-9FCF-D3F520D7D6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C5A093-D92B-401F-918A-6591B354EE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59D1BA44-2010-4FF1-9131-0B3BF83DB3D4}">
      <dgm:prSet phldrT="[Text]" custT="1"/>
      <dgm:spPr/>
      <dgm:t>
        <a:bodyPr/>
        <a:lstStyle/>
        <a:p>
          <a:r>
            <a:rPr lang="cs-CZ" sz="3000" dirty="0" smtClean="0"/>
            <a:t>PS4 – </a:t>
          </a:r>
          <a:r>
            <a:rPr lang="cs-CZ" sz="2800" dirty="0" smtClean="0"/>
            <a:t>Dostupnost vzdělávání a rozvoj kapacit, spolupráce aktérů ve vzdělávání a podpora ve vzdělávání</a:t>
          </a:r>
          <a:endParaRPr lang="cs-CZ" sz="2800" dirty="0"/>
        </a:p>
      </dgm:t>
    </dgm:pt>
    <dgm:pt modelId="{F622E223-9A48-46B8-9B3B-BCB9D558E778}" type="parTrans" cxnId="{7B7400F5-47B0-48AB-BB17-F82B3490E40F}">
      <dgm:prSet/>
      <dgm:spPr/>
      <dgm:t>
        <a:bodyPr/>
        <a:lstStyle/>
        <a:p>
          <a:endParaRPr lang="cs-CZ"/>
        </a:p>
      </dgm:t>
    </dgm:pt>
    <dgm:pt modelId="{D1E74256-4DD3-4CBA-B4CB-6ABE7A12C3FE}" type="sibTrans" cxnId="{7B7400F5-47B0-48AB-BB17-F82B3490E40F}">
      <dgm:prSet/>
      <dgm:spPr/>
      <dgm:t>
        <a:bodyPr/>
        <a:lstStyle/>
        <a:p>
          <a:endParaRPr lang="cs-CZ"/>
        </a:p>
      </dgm:t>
    </dgm:pt>
    <dgm:pt modelId="{2E519073-3763-4240-8E49-E84BE8B21D30}">
      <dgm:prSet phldrT="[Text]" custT="1"/>
      <dgm:spPr/>
      <dgm:t>
        <a:bodyPr/>
        <a:lstStyle/>
        <a:p>
          <a:r>
            <a:rPr lang="cs-CZ" sz="2200" b="1" dirty="0" smtClean="0"/>
            <a:t>PS4_PDS1 </a:t>
          </a:r>
          <a:r>
            <a:rPr lang="cs-CZ" sz="2200" dirty="0" smtClean="0"/>
            <a:t>– Dostupnost vzdělávání, rozvoj kapacit </a:t>
          </a:r>
          <a:br>
            <a:rPr lang="cs-CZ" sz="2200" dirty="0" smtClean="0"/>
          </a:br>
          <a:r>
            <a:rPr lang="cs-CZ" sz="2200" dirty="0" smtClean="0"/>
            <a:t>a financování školství</a:t>
          </a:r>
          <a:r>
            <a:rPr lang="cs-CZ" sz="2200" i="0" dirty="0" smtClean="0"/>
            <a:t>. </a:t>
          </a:r>
          <a:r>
            <a:rPr lang="cs-CZ" sz="1600" i="0" dirty="0" smtClean="0"/>
            <a:t>(nastavení optimální sítě škol a školských </a:t>
          </a:r>
          <a:br>
            <a:rPr lang="cs-CZ" sz="1600" i="0" dirty="0" smtClean="0"/>
          </a:br>
          <a:r>
            <a:rPr lang="cs-CZ" sz="1600" i="0" dirty="0" smtClean="0"/>
            <a:t>zařízení; investice do rozvoje kapacit škol a školských zařízení) </a:t>
          </a:r>
          <a:r>
            <a:rPr lang="cs-CZ" sz="1400" i="0" dirty="0" smtClean="0"/>
            <a:t/>
          </a:r>
          <a:br>
            <a:rPr lang="cs-CZ" sz="1400" i="0" dirty="0" smtClean="0"/>
          </a:br>
          <a:r>
            <a:rPr lang="cs-CZ" sz="2200" i="0" dirty="0" smtClean="0"/>
            <a:t>Posílení vzájemné spolupráce aktérů ve vzdělávání. </a:t>
          </a:r>
          <a:br>
            <a:rPr lang="cs-CZ" sz="2200" i="0" dirty="0" smtClean="0"/>
          </a:br>
          <a:r>
            <a:rPr lang="cs-CZ" sz="1600" i="0" dirty="0" smtClean="0"/>
            <a:t>(MŠ, ZŠ, SŠ, SVČ, rodiče, NO, podniky, zřizovatelé)</a:t>
          </a:r>
        </a:p>
        <a:p>
          <a:endParaRPr lang="cs-CZ" sz="1400" i="1" dirty="0" smtClean="0"/>
        </a:p>
        <a:p>
          <a:r>
            <a:rPr lang="cs-CZ" sz="1600" i="0" dirty="0" smtClean="0"/>
            <a:t>vedoucí: Ing. Mgr. Pavel </a:t>
          </a:r>
          <a:r>
            <a:rPr lang="cs-CZ" sz="1600" i="0" dirty="0" err="1" smtClean="0"/>
            <a:t>Urbanovský</a:t>
          </a:r>
          <a:r>
            <a:rPr lang="cs-CZ" sz="1600" i="0" dirty="0" smtClean="0"/>
            <a:t> – ZŠ a MŠ Dolní Bečva</a:t>
          </a:r>
          <a:endParaRPr lang="cs-CZ" sz="1600" i="0" dirty="0"/>
        </a:p>
      </dgm:t>
    </dgm:pt>
    <dgm:pt modelId="{53385F5C-CE13-43F5-A094-F24C6AEB96F3}" type="parTrans" cxnId="{9FDBD0CD-3448-4298-842E-549758920D86}">
      <dgm:prSet/>
      <dgm:spPr/>
      <dgm:t>
        <a:bodyPr/>
        <a:lstStyle/>
        <a:p>
          <a:endParaRPr lang="cs-CZ"/>
        </a:p>
      </dgm:t>
    </dgm:pt>
    <dgm:pt modelId="{339CBE32-304D-4C9B-ADD4-87B7D9A2D95F}" type="sibTrans" cxnId="{9FDBD0CD-3448-4298-842E-549758920D86}">
      <dgm:prSet/>
      <dgm:spPr/>
      <dgm:t>
        <a:bodyPr/>
        <a:lstStyle/>
        <a:p>
          <a:endParaRPr lang="cs-CZ"/>
        </a:p>
      </dgm:t>
    </dgm:pt>
    <dgm:pt modelId="{0B692111-56B5-4481-969B-E6CFD92F9911}">
      <dgm:prSet phldrT="[Text]" custT="1"/>
      <dgm:spPr/>
      <dgm:t>
        <a:bodyPr/>
        <a:lstStyle/>
        <a:p>
          <a:r>
            <a:rPr lang="cs-CZ" sz="2200" b="1" dirty="0" smtClean="0"/>
            <a:t>PS4_PDS2</a:t>
          </a:r>
          <a:r>
            <a:rPr lang="cs-CZ" sz="2200" dirty="0" smtClean="0"/>
            <a:t> – Podpora vzdělávání – poradenství </a:t>
          </a:r>
          <a:br>
            <a:rPr lang="cs-CZ" sz="2200" dirty="0" smtClean="0"/>
          </a:br>
          <a:r>
            <a:rPr lang="cs-CZ" sz="2200" dirty="0" smtClean="0"/>
            <a:t>a administrativní servis</a:t>
          </a:r>
          <a:r>
            <a:rPr lang="cs-CZ" sz="1800" dirty="0" smtClean="0"/>
            <a:t>. </a:t>
          </a:r>
          <a:r>
            <a:rPr lang="cs-CZ" sz="1600" i="0" dirty="0" smtClean="0"/>
            <a:t>(právní, ekonomické, manažerské </a:t>
          </a:r>
          <a:br>
            <a:rPr lang="cs-CZ" sz="1600" i="0" dirty="0" smtClean="0"/>
          </a:br>
          <a:r>
            <a:rPr lang="cs-CZ" sz="1600" i="0" dirty="0" smtClean="0"/>
            <a:t>a grantové poradenství) </a:t>
          </a:r>
          <a:r>
            <a:rPr lang="cs-CZ" sz="2200" dirty="0" smtClean="0"/>
            <a:t>Podpora v oblasti IT, účetnictví, administrativní, BOZP. Podpora poradenských služeb</a:t>
          </a:r>
        </a:p>
        <a:p>
          <a:endParaRPr lang="cs-CZ" sz="2200" dirty="0" smtClean="0"/>
        </a:p>
        <a:p>
          <a:r>
            <a:rPr lang="cs-CZ" sz="1600" dirty="0" smtClean="0"/>
            <a:t>vedoucí: Mgr. Radek </a:t>
          </a:r>
          <a:r>
            <a:rPr lang="cs-CZ" sz="1600" dirty="0" err="1" smtClean="0"/>
            <a:t>Halačka</a:t>
          </a:r>
          <a:r>
            <a:rPr lang="cs-CZ" sz="1600" dirty="0" smtClean="0"/>
            <a:t> – ZŠ Valašská Bystřice</a:t>
          </a:r>
          <a:endParaRPr lang="cs-CZ" sz="1600" dirty="0"/>
        </a:p>
      </dgm:t>
    </dgm:pt>
    <dgm:pt modelId="{938D09E5-1878-444B-8810-9F7BB4A4FE1A}" type="parTrans" cxnId="{18403FCE-7B53-4E0E-B5E4-23489F18EF17}">
      <dgm:prSet/>
      <dgm:spPr/>
      <dgm:t>
        <a:bodyPr/>
        <a:lstStyle/>
        <a:p>
          <a:endParaRPr lang="cs-CZ"/>
        </a:p>
      </dgm:t>
    </dgm:pt>
    <dgm:pt modelId="{9E538782-21D5-47CD-AAB8-C1A81654E5B0}" type="sibTrans" cxnId="{18403FCE-7B53-4E0E-B5E4-23489F18EF17}">
      <dgm:prSet/>
      <dgm:spPr/>
      <dgm:t>
        <a:bodyPr/>
        <a:lstStyle/>
        <a:p>
          <a:endParaRPr lang="cs-CZ"/>
        </a:p>
      </dgm:t>
    </dgm:pt>
    <dgm:pt modelId="{23B55B27-022D-46B7-AB79-7A205A708B21}" type="pres">
      <dgm:prSet presAssocID="{ADC5A093-D92B-401F-918A-6591B354E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0C5EFFD-B670-467D-A4DC-AE64C956AAE9}" type="pres">
      <dgm:prSet presAssocID="{59D1BA44-2010-4FF1-9131-0B3BF83DB3D4}" presName="root1" presStyleCnt="0"/>
      <dgm:spPr/>
    </dgm:pt>
    <dgm:pt modelId="{01B35EA0-1A47-457B-BC43-727130C654E0}" type="pres">
      <dgm:prSet presAssocID="{59D1BA44-2010-4FF1-9131-0B3BF83DB3D4}" presName="LevelOneTextNode" presStyleLbl="node0" presStyleIdx="0" presStyleCnt="1" custScaleX="12232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F7E8F8-E224-4338-9799-54AC042C9FBE}" type="pres">
      <dgm:prSet presAssocID="{59D1BA44-2010-4FF1-9131-0B3BF83DB3D4}" presName="level2hierChild" presStyleCnt="0"/>
      <dgm:spPr/>
    </dgm:pt>
    <dgm:pt modelId="{5278C676-40FF-402F-8BEB-6983D7262975}" type="pres">
      <dgm:prSet presAssocID="{53385F5C-CE13-43F5-A094-F24C6AEB96F3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3E380061-968B-4420-8C6F-42909738A05A}" type="pres">
      <dgm:prSet presAssocID="{53385F5C-CE13-43F5-A094-F24C6AEB96F3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D3B6798-4B4E-4E59-A619-5E0C4E90FFEE}" type="pres">
      <dgm:prSet presAssocID="{2E519073-3763-4240-8E49-E84BE8B21D30}" presName="root2" presStyleCnt="0"/>
      <dgm:spPr/>
    </dgm:pt>
    <dgm:pt modelId="{0245B1A9-F27D-4417-ADB6-208E6BB178DE}" type="pres">
      <dgm:prSet presAssocID="{2E519073-3763-4240-8E49-E84BE8B21D30}" presName="LevelTwoTextNode" presStyleLbl="node2" presStyleIdx="0" presStyleCnt="2" custScaleX="177982" custScaleY="2272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93F910-9380-42F4-8460-8995A3041617}" type="pres">
      <dgm:prSet presAssocID="{2E519073-3763-4240-8E49-E84BE8B21D30}" presName="level3hierChild" presStyleCnt="0"/>
      <dgm:spPr/>
    </dgm:pt>
    <dgm:pt modelId="{C6633749-2768-4B75-8C05-F38F27C2EAC4}" type="pres">
      <dgm:prSet presAssocID="{938D09E5-1878-444B-8810-9F7BB4A4FE1A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062B37C1-F37B-449D-B903-F1776ACDEDC2}" type="pres">
      <dgm:prSet presAssocID="{938D09E5-1878-444B-8810-9F7BB4A4FE1A}" presName="connTx" presStyleLbl="parChTrans1D2" presStyleIdx="1" presStyleCnt="2"/>
      <dgm:spPr/>
      <dgm:t>
        <a:bodyPr/>
        <a:lstStyle/>
        <a:p>
          <a:endParaRPr lang="cs-CZ"/>
        </a:p>
      </dgm:t>
    </dgm:pt>
    <dgm:pt modelId="{AFAE0980-6CB5-45E1-B0AD-B55ED202A46D}" type="pres">
      <dgm:prSet presAssocID="{0B692111-56B5-4481-969B-E6CFD92F9911}" presName="root2" presStyleCnt="0"/>
      <dgm:spPr/>
    </dgm:pt>
    <dgm:pt modelId="{9D522855-2E67-4751-855C-E5C7076C7F74}" type="pres">
      <dgm:prSet presAssocID="{0B692111-56B5-4481-969B-E6CFD92F9911}" presName="LevelTwoTextNode" presStyleLbl="node2" presStyleIdx="1" presStyleCnt="2" custScaleX="177444" custScaleY="2272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28CB4-88D9-49BE-BE66-B35E511D8CAE}" type="pres">
      <dgm:prSet presAssocID="{0B692111-56B5-4481-969B-E6CFD92F9911}" presName="level3hierChild" presStyleCnt="0"/>
      <dgm:spPr/>
    </dgm:pt>
  </dgm:ptLst>
  <dgm:cxnLst>
    <dgm:cxn modelId="{5D7D3E6E-FBC7-4BEC-89FB-53F34CC20B63}" type="presOf" srcId="{0B692111-56B5-4481-969B-E6CFD92F9911}" destId="{9D522855-2E67-4751-855C-E5C7076C7F74}" srcOrd="0" destOrd="0" presId="urn:microsoft.com/office/officeart/2008/layout/HorizontalMultiLevelHierarchy"/>
    <dgm:cxn modelId="{0B26F01D-1F95-49C0-839A-18AF9A0AF10A}" type="presOf" srcId="{2E519073-3763-4240-8E49-E84BE8B21D30}" destId="{0245B1A9-F27D-4417-ADB6-208E6BB178DE}" srcOrd="0" destOrd="0" presId="urn:microsoft.com/office/officeart/2008/layout/HorizontalMultiLevelHierarchy"/>
    <dgm:cxn modelId="{78797E34-8966-4A78-8E4E-7F125772A12A}" type="presOf" srcId="{59D1BA44-2010-4FF1-9131-0B3BF83DB3D4}" destId="{01B35EA0-1A47-457B-BC43-727130C654E0}" srcOrd="0" destOrd="0" presId="urn:microsoft.com/office/officeart/2008/layout/HorizontalMultiLevelHierarchy"/>
    <dgm:cxn modelId="{18403FCE-7B53-4E0E-B5E4-23489F18EF17}" srcId="{59D1BA44-2010-4FF1-9131-0B3BF83DB3D4}" destId="{0B692111-56B5-4481-969B-E6CFD92F9911}" srcOrd="1" destOrd="0" parTransId="{938D09E5-1878-444B-8810-9F7BB4A4FE1A}" sibTransId="{9E538782-21D5-47CD-AAB8-C1A81654E5B0}"/>
    <dgm:cxn modelId="{483B4D83-10DB-487A-8B31-3313289A9C6F}" type="presOf" srcId="{53385F5C-CE13-43F5-A094-F24C6AEB96F3}" destId="{3E380061-968B-4420-8C6F-42909738A05A}" srcOrd="1" destOrd="0" presId="urn:microsoft.com/office/officeart/2008/layout/HorizontalMultiLevelHierarchy"/>
    <dgm:cxn modelId="{7B7400F5-47B0-48AB-BB17-F82B3490E40F}" srcId="{ADC5A093-D92B-401F-918A-6591B354EE21}" destId="{59D1BA44-2010-4FF1-9131-0B3BF83DB3D4}" srcOrd="0" destOrd="0" parTransId="{F622E223-9A48-46B8-9B3B-BCB9D558E778}" sibTransId="{D1E74256-4DD3-4CBA-B4CB-6ABE7A12C3FE}"/>
    <dgm:cxn modelId="{FDBF20C3-6210-4992-A032-5D7038613861}" type="presOf" srcId="{938D09E5-1878-444B-8810-9F7BB4A4FE1A}" destId="{062B37C1-F37B-449D-B903-F1776ACDEDC2}" srcOrd="1" destOrd="0" presId="urn:microsoft.com/office/officeart/2008/layout/HorizontalMultiLevelHierarchy"/>
    <dgm:cxn modelId="{622725B0-1F77-486E-B1D9-D310A8882618}" type="presOf" srcId="{ADC5A093-D92B-401F-918A-6591B354EE21}" destId="{23B55B27-022D-46B7-AB79-7A205A708B21}" srcOrd="0" destOrd="0" presId="urn:microsoft.com/office/officeart/2008/layout/HorizontalMultiLevelHierarchy"/>
    <dgm:cxn modelId="{AFE674BD-9781-4319-BC31-DC359787370A}" type="presOf" srcId="{53385F5C-CE13-43F5-A094-F24C6AEB96F3}" destId="{5278C676-40FF-402F-8BEB-6983D7262975}" srcOrd="0" destOrd="0" presId="urn:microsoft.com/office/officeart/2008/layout/HorizontalMultiLevelHierarchy"/>
    <dgm:cxn modelId="{9FDBD0CD-3448-4298-842E-549758920D86}" srcId="{59D1BA44-2010-4FF1-9131-0B3BF83DB3D4}" destId="{2E519073-3763-4240-8E49-E84BE8B21D30}" srcOrd="0" destOrd="0" parTransId="{53385F5C-CE13-43F5-A094-F24C6AEB96F3}" sibTransId="{339CBE32-304D-4C9B-ADD4-87B7D9A2D95F}"/>
    <dgm:cxn modelId="{61DE9811-816D-4DB0-974F-14DC4E5E2202}" type="presOf" srcId="{938D09E5-1878-444B-8810-9F7BB4A4FE1A}" destId="{C6633749-2768-4B75-8C05-F38F27C2EAC4}" srcOrd="0" destOrd="0" presId="urn:microsoft.com/office/officeart/2008/layout/HorizontalMultiLevelHierarchy"/>
    <dgm:cxn modelId="{835851A1-FB3B-4C51-A8C9-C0715124DC17}" type="presParOf" srcId="{23B55B27-022D-46B7-AB79-7A205A708B21}" destId="{D0C5EFFD-B670-467D-A4DC-AE64C956AAE9}" srcOrd="0" destOrd="0" presId="urn:microsoft.com/office/officeart/2008/layout/HorizontalMultiLevelHierarchy"/>
    <dgm:cxn modelId="{555D86B7-D484-4F0C-BDAB-8197C4F411D7}" type="presParOf" srcId="{D0C5EFFD-B670-467D-A4DC-AE64C956AAE9}" destId="{01B35EA0-1A47-457B-BC43-727130C654E0}" srcOrd="0" destOrd="0" presId="urn:microsoft.com/office/officeart/2008/layout/HorizontalMultiLevelHierarchy"/>
    <dgm:cxn modelId="{B856C8BF-E5D4-4D1F-816B-BA547B87257D}" type="presParOf" srcId="{D0C5EFFD-B670-467D-A4DC-AE64C956AAE9}" destId="{C1F7E8F8-E224-4338-9799-54AC042C9FBE}" srcOrd="1" destOrd="0" presId="urn:microsoft.com/office/officeart/2008/layout/HorizontalMultiLevelHierarchy"/>
    <dgm:cxn modelId="{9D47F379-0044-4AB4-893D-5796D007F805}" type="presParOf" srcId="{C1F7E8F8-E224-4338-9799-54AC042C9FBE}" destId="{5278C676-40FF-402F-8BEB-6983D7262975}" srcOrd="0" destOrd="0" presId="urn:microsoft.com/office/officeart/2008/layout/HorizontalMultiLevelHierarchy"/>
    <dgm:cxn modelId="{507BE732-B319-4595-952D-DBA01F4A7EBD}" type="presParOf" srcId="{5278C676-40FF-402F-8BEB-6983D7262975}" destId="{3E380061-968B-4420-8C6F-42909738A05A}" srcOrd="0" destOrd="0" presId="urn:microsoft.com/office/officeart/2008/layout/HorizontalMultiLevelHierarchy"/>
    <dgm:cxn modelId="{1D8328FA-0C41-4D98-A421-04D9215CBBA9}" type="presParOf" srcId="{C1F7E8F8-E224-4338-9799-54AC042C9FBE}" destId="{BD3B6798-4B4E-4E59-A619-5E0C4E90FFEE}" srcOrd="1" destOrd="0" presId="urn:microsoft.com/office/officeart/2008/layout/HorizontalMultiLevelHierarchy"/>
    <dgm:cxn modelId="{6B8A9178-5980-4B6D-ADA7-4B984ED1BF32}" type="presParOf" srcId="{BD3B6798-4B4E-4E59-A619-5E0C4E90FFEE}" destId="{0245B1A9-F27D-4417-ADB6-208E6BB178DE}" srcOrd="0" destOrd="0" presId="urn:microsoft.com/office/officeart/2008/layout/HorizontalMultiLevelHierarchy"/>
    <dgm:cxn modelId="{70745495-31EA-4F69-BF68-46A88896519D}" type="presParOf" srcId="{BD3B6798-4B4E-4E59-A619-5E0C4E90FFEE}" destId="{4793F910-9380-42F4-8460-8995A3041617}" srcOrd="1" destOrd="0" presId="urn:microsoft.com/office/officeart/2008/layout/HorizontalMultiLevelHierarchy"/>
    <dgm:cxn modelId="{B03F8E6E-0914-4A4E-9BB0-52F472C04540}" type="presParOf" srcId="{C1F7E8F8-E224-4338-9799-54AC042C9FBE}" destId="{C6633749-2768-4B75-8C05-F38F27C2EAC4}" srcOrd="2" destOrd="0" presId="urn:microsoft.com/office/officeart/2008/layout/HorizontalMultiLevelHierarchy"/>
    <dgm:cxn modelId="{BF11FC39-5B83-4C57-9E3A-188157C75322}" type="presParOf" srcId="{C6633749-2768-4B75-8C05-F38F27C2EAC4}" destId="{062B37C1-F37B-449D-B903-F1776ACDEDC2}" srcOrd="0" destOrd="0" presId="urn:microsoft.com/office/officeart/2008/layout/HorizontalMultiLevelHierarchy"/>
    <dgm:cxn modelId="{40CAB522-D6F2-47AB-B59C-064AD667190F}" type="presParOf" srcId="{C1F7E8F8-E224-4338-9799-54AC042C9FBE}" destId="{AFAE0980-6CB5-45E1-B0AD-B55ED202A46D}" srcOrd="3" destOrd="0" presId="urn:microsoft.com/office/officeart/2008/layout/HorizontalMultiLevelHierarchy"/>
    <dgm:cxn modelId="{9FE7C183-156F-4E11-BEC3-5A5547B7967A}" type="presParOf" srcId="{AFAE0980-6CB5-45E1-B0AD-B55ED202A46D}" destId="{9D522855-2E67-4751-855C-E5C7076C7F74}" srcOrd="0" destOrd="0" presId="urn:microsoft.com/office/officeart/2008/layout/HorizontalMultiLevelHierarchy"/>
    <dgm:cxn modelId="{C04B9E84-E527-47C2-BAEF-DC616EB7AD6D}" type="presParOf" srcId="{AFAE0980-6CB5-45E1-B0AD-B55ED202A46D}" destId="{3ED28CB4-88D9-49BE-BE66-B35E511D8C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94D4-0FDB-41F0-B998-05BF7F53A435}">
      <dsp:nvSpPr>
        <dsp:cNvPr id="0" name=""/>
        <dsp:cNvSpPr/>
      </dsp:nvSpPr>
      <dsp:spPr>
        <a:xfrm>
          <a:off x="1236331" y="3204355"/>
          <a:ext cx="740333" cy="247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166" y="0"/>
              </a:lnTo>
              <a:lnTo>
                <a:pt x="370166" y="2479378"/>
              </a:lnTo>
              <a:lnTo>
                <a:pt x="740333" y="247937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1541809" y="4379356"/>
        <a:ext cx="129377" cy="129377"/>
      </dsp:txXfrm>
    </dsp:sp>
    <dsp:sp modelId="{C6633749-2768-4B75-8C05-F38F27C2EAC4}">
      <dsp:nvSpPr>
        <dsp:cNvPr id="0" name=""/>
        <dsp:cNvSpPr/>
      </dsp:nvSpPr>
      <dsp:spPr>
        <a:xfrm>
          <a:off x="1236331" y="3204355"/>
          <a:ext cx="740333" cy="791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166" y="0"/>
              </a:lnTo>
              <a:lnTo>
                <a:pt x="370166" y="791846"/>
              </a:lnTo>
              <a:lnTo>
                <a:pt x="740333" y="7918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79397" y="3573178"/>
        <a:ext cx="54201" cy="54201"/>
      </dsp:txXfrm>
    </dsp:sp>
    <dsp:sp modelId="{7628F946-1B86-4DFE-BBF6-A06018C493A2}">
      <dsp:nvSpPr>
        <dsp:cNvPr id="0" name=""/>
        <dsp:cNvSpPr/>
      </dsp:nvSpPr>
      <dsp:spPr>
        <a:xfrm>
          <a:off x="1236331" y="2327664"/>
          <a:ext cx="695543" cy="876691"/>
        </a:xfrm>
        <a:custGeom>
          <a:avLst/>
          <a:gdLst/>
          <a:ahLst/>
          <a:cxnLst/>
          <a:rect l="0" t="0" r="0" b="0"/>
          <a:pathLst>
            <a:path>
              <a:moveTo>
                <a:pt x="0" y="876691"/>
              </a:moveTo>
              <a:lnTo>
                <a:pt x="347771" y="876691"/>
              </a:lnTo>
              <a:lnTo>
                <a:pt x="347771" y="0"/>
              </a:lnTo>
              <a:lnTo>
                <a:pt x="69554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56125" y="2738032"/>
        <a:ext cx="55954" cy="55954"/>
      </dsp:txXfrm>
    </dsp:sp>
    <dsp:sp modelId="{5278C676-40FF-402F-8BEB-6983D7262975}">
      <dsp:nvSpPr>
        <dsp:cNvPr id="0" name=""/>
        <dsp:cNvSpPr/>
      </dsp:nvSpPr>
      <dsp:spPr>
        <a:xfrm>
          <a:off x="1236331" y="685389"/>
          <a:ext cx="772834" cy="2518966"/>
        </a:xfrm>
        <a:custGeom>
          <a:avLst/>
          <a:gdLst/>
          <a:ahLst/>
          <a:cxnLst/>
          <a:rect l="0" t="0" r="0" b="0"/>
          <a:pathLst>
            <a:path>
              <a:moveTo>
                <a:pt x="0" y="2518966"/>
              </a:moveTo>
              <a:lnTo>
                <a:pt x="386417" y="2518966"/>
              </a:lnTo>
              <a:lnTo>
                <a:pt x="386417" y="0"/>
              </a:lnTo>
              <a:lnTo>
                <a:pt x="77283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1556877" y="1879001"/>
        <a:ext cx="131742" cy="131742"/>
      </dsp:txXfrm>
    </dsp:sp>
    <dsp:sp modelId="{01B35EA0-1A47-457B-BC43-727130C654E0}">
      <dsp:nvSpPr>
        <dsp:cNvPr id="0" name=""/>
        <dsp:cNvSpPr/>
      </dsp:nvSpPr>
      <dsp:spPr>
        <a:xfrm rot="16200000">
          <a:off x="-2331579" y="2606333"/>
          <a:ext cx="5939776" cy="119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PS1 – Rozvoj a zkvalitnění předškolního vzdělávání</a:t>
          </a:r>
          <a:endParaRPr lang="cs-CZ" sz="3200" kern="1200" dirty="0"/>
        </a:p>
      </dsp:txBody>
      <dsp:txXfrm>
        <a:off x="-2331579" y="2606333"/>
        <a:ext cx="5939776" cy="1196045"/>
      </dsp:txXfrm>
    </dsp:sp>
    <dsp:sp modelId="{0245B1A9-F27D-4417-ADB6-208E6BB178DE}">
      <dsp:nvSpPr>
        <dsp:cNvPr id="0" name=""/>
        <dsp:cNvSpPr/>
      </dsp:nvSpPr>
      <dsp:spPr>
        <a:xfrm>
          <a:off x="2009165" y="0"/>
          <a:ext cx="6479992" cy="13707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PS1_PDS1</a:t>
          </a:r>
          <a:r>
            <a:rPr lang="cs-CZ" sz="2400" kern="1200" dirty="0" smtClean="0"/>
            <a:t> – Čtenářská a matematická gramotnost.            Podpora dětí ohrožených školním neúspěchem.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Bc. Lucie Zapletalová – MŠ 5. května</a:t>
          </a:r>
        </a:p>
      </dsp:txBody>
      <dsp:txXfrm>
        <a:off x="2009165" y="0"/>
        <a:ext cx="6479992" cy="1370779"/>
      </dsp:txXfrm>
    </dsp:sp>
    <dsp:sp modelId="{DD6895D8-2B30-42C6-B64D-6D3669A24AE5}">
      <dsp:nvSpPr>
        <dsp:cNvPr id="0" name=""/>
        <dsp:cNvSpPr/>
      </dsp:nvSpPr>
      <dsp:spPr>
        <a:xfrm>
          <a:off x="1931874" y="1642274"/>
          <a:ext cx="6479992" cy="13707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PS1_PDS2</a:t>
          </a:r>
          <a:r>
            <a:rPr lang="cs-CZ" sz="2400" kern="1200" dirty="0" smtClean="0"/>
            <a:t> – Inkluzivní vzdělávání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Mgr. Milena Kohoutová – MŠ Radost</a:t>
          </a:r>
          <a:endParaRPr lang="cs-CZ" sz="1600" kern="1200" dirty="0"/>
        </a:p>
      </dsp:txBody>
      <dsp:txXfrm>
        <a:off x="1931874" y="1642274"/>
        <a:ext cx="6479992" cy="1370779"/>
      </dsp:txXfrm>
    </dsp:sp>
    <dsp:sp modelId="{9D522855-2E67-4751-855C-E5C7076C7F74}">
      <dsp:nvSpPr>
        <dsp:cNvPr id="0" name=""/>
        <dsp:cNvSpPr/>
      </dsp:nvSpPr>
      <dsp:spPr>
        <a:xfrm>
          <a:off x="1976665" y="3310812"/>
          <a:ext cx="6479992" cy="13707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PS1_PDS3</a:t>
          </a:r>
          <a:r>
            <a:rPr lang="cs-CZ" sz="2400" kern="1200" dirty="0" smtClean="0"/>
            <a:t> – Rozvoj kompetencí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Jarmila Chovancová – MŠ Radost</a:t>
          </a:r>
          <a:endParaRPr lang="cs-CZ" sz="1600" kern="1200" dirty="0"/>
        </a:p>
      </dsp:txBody>
      <dsp:txXfrm>
        <a:off x="1976665" y="3310812"/>
        <a:ext cx="6479992" cy="1370779"/>
      </dsp:txXfrm>
    </dsp:sp>
    <dsp:sp modelId="{8C41A31E-F400-4159-9FB2-3A3DF59839AC}">
      <dsp:nvSpPr>
        <dsp:cNvPr id="0" name=""/>
        <dsp:cNvSpPr/>
      </dsp:nvSpPr>
      <dsp:spPr>
        <a:xfrm>
          <a:off x="1976665" y="4963731"/>
          <a:ext cx="6479992" cy="14400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PS1_PDS4</a:t>
          </a:r>
          <a:r>
            <a:rPr lang="cs-CZ" sz="2400" kern="1200" dirty="0" smtClean="0"/>
            <a:t> – Zdravý životní styl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Hana Crhová – MŠ Vidče</a:t>
          </a:r>
          <a:endParaRPr lang="cs-CZ" sz="1600" kern="1200" dirty="0"/>
        </a:p>
      </dsp:txBody>
      <dsp:txXfrm>
        <a:off x="1976665" y="4963731"/>
        <a:ext cx="6479992" cy="1440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4B525-A3A1-4581-8666-483E72570BDD}">
      <dsp:nvSpPr>
        <dsp:cNvPr id="0" name=""/>
        <dsp:cNvSpPr/>
      </dsp:nvSpPr>
      <dsp:spPr>
        <a:xfrm>
          <a:off x="1201225" y="3096344"/>
          <a:ext cx="670196" cy="205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098" y="0"/>
              </a:lnTo>
              <a:lnTo>
                <a:pt x="335098" y="2055409"/>
              </a:lnTo>
              <a:lnTo>
                <a:pt x="670196" y="2055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1482275" y="4070001"/>
        <a:ext cx="108095" cy="108095"/>
      </dsp:txXfrm>
    </dsp:sp>
    <dsp:sp modelId="{7628F946-1B86-4DFE-BBF6-A06018C493A2}">
      <dsp:nvSpPr>
        <dsp:cNvPr id="0" name=""/>
        <dsp:cNvSpPr/>
      </dsp:nvSpPr>
      <dsp:spPr>
        <a:xfrm>
          <a:off x="1201225" y="3050624"/>
          <a:ext cx="6701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019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19568" y="3079589"/>
        <a:ext cx="33509" cy="33509"/>
      </dsp:txXfrm>
    </dsp:sp>
    <dsp:sp modelId="{5278C676-40FF-402F-8BEB-6983D7262975}">
      <dsp:nvSpPr>
        <dsp:cNvPr id="0" name=""/>
        <dsp:cNvSpPr/>
      </dsp:nvSpPr>
      <dsp:spPr>
        <a:xfrm>
          <a:off x="1201225" y="1116024"/>
          <a:ext cx="670967" cy="1980319"/>
        </a:xfrm>
        <a:custGeom>
          <a:avLst/>
          <a:gdLst/>
          <a:ahLst/>
          <a:cxnLst/>
          <a:rect l="0" t="0" r="0" b="0"/>
          <a:pathLst>
            <a:path>
              <a:moveTo>
                <a:pt x="0" y="1980319"/>
              </a:moveTo>
              <a:lnTo>
                <a:pt x="335483" y="1980319"/>
              </a:lnTo>
              <a:lnTo>
                <a:pt x="335483" y="0"/>
              </a:lnTo>
              <a:lnTo>
                <a:pt x="6709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1484436" y="2053911"/>
        <a:ext cx="104544" cy="104544"/>
      </dsp:txXfrm>
    </dsp:sp>
    <dsp:sp modelId="{01B35EA0-1A47-457B-BC43-727130C654E0}">
      <dsp:nvSpPr>
        <dsp:cNvPr id="0" name=""/>
        <dsp:cNvSpPr/>
      </dsp:nvSpPr>
      <dsp:spPr>
        <a:xfrm rot="16200000">
          <a:off x="-2333812" y="2498928"/>
          <a:ext cx="5875245" cy="1194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PS2 – Rozvoj a zkvalitnění základního vzdělávání</a:t>
          </a:r>
          <a:endParaRPr lang="cs-CZ" sz="3200" kern="1200" dirty="0"/>
        </a:p>
      </dsp:txBody>
      <dsp:txXfrm>
        <a:off x="-2333812" y="2498928"/>
        <a:ext cx="5875245" cy="1194830"/>
      </dsp:txXfrm>
    </dsp:sp>
    <dsp:sp modelId="{0245B1A9-F27D-4417-ADB6-208E6BB178DE}">
      <dsp:nvSpPr>
        <dsp:cNvPr id="0" name=""/>
        <dsp:cNvSpPr/>
      </dsp:nvSpPr>
      <dsp:spPr>
        <a:xfrm>
          <a:off x="1872192" y="216024"/>
          <a:ext cx="6505567" cy="179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PS2_PDS1</a:t>
          </a:r>
          <a:r>
            <a:rPr lang="cs-CZ" sz="2400" kern="1200" dirty="0" smtClean="0"/>
            <a:t> – Čtenářská a matematická gramotnost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Mgr. Petr </a:t>
          </a:r>
          <a:r>
            <a:rPr lang="cs-CZ" sz="1600" kern="1200" dirty="0" err="1" smtClean="0"/>
            <a:t>Urda</a:t>
          </a:r>
          <a:r>
            <a:rPr lang="cs-CZ" sz="1600" kern="1200" dirty="0" smtClean="0"/>
            <a:t> – ZŠ a MŠ Hutisko-Solanec</a:t>
          </a:r>
          <a:endParaRPr lang="cs-CZ" sz="1600" kern="1200" dirty="0"/>
        </a:p>
      </dsp:txBody>
      <dsp:txXfrm>
        <a:off x="1872192" y="216024"/>
        <a:ext cx="6505567" cy="1799999"/>
      </dsp:txXfrm>
    </dsp:sp>
    <dsp:sp modelId="{DD6895D8-2B30-42C6-B64D-6D3669A24AE5}">
      <dsp:nvSpPr>
        <dsp:cNvPr id="0" name=""/>
        <dsp:cNvSpPr/>
      </dsp:nvSpPr>
      <dsp:spPr>
        <a:xfrm>
          <a:off x="1871421" y="2196344"/>
          <a:ext cx="6547119" cy="179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PS2_PDS2</a:t>
          </a:r>
          <a:r>
            <a:rPr lang="cs-CZ" sz="2400" kern="1200" dirty="0" smtClean="0"/>
            <a:t> – Inkluzivní vzdělávání. Podpora žáků ohrožených školním neúspěchem. Rozvoj kariérového poradenství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Mgr. Eva Oralová – </a:t>
          </a:r>
          <a:r>
            <a:rPr lang="cs-CZ" sz="1600" kern="1200" dirty="0" err="1" smtClean="0"/>
            <a:t>MěÚ</a:t>
          </a:r>
          <a:r>
            <a:rPr lang="cs-CZ" sz="1600" kern="1200" dirty="0" smtClean="0"/>
            <a:t> Rožnov pod Radhoštěm</a:t>
          </a:r>
          <a:endParaRPr lang="cs-CZ" sz="1600" kern="1200" dirty="0"/>
        </a:p>
      </dsp:txBody>
      <dsp:txXfrm>
        <a:off x="1871421" y="2196344"/>
        <a:ext cx="6547119" cy="1799999"/>
      </dsp:txXfrm>
    </dsp:sp>
    <dsp:sp modelId="{A000A100-3C62-4D12-A3A0-C1094EA316E2}">
      <dsp:nvSpPr>
        <dsp:cNvPr id="0" name=""/>
        <dsp:cNvSpPr/>
      </dsp:nvSpPr>
      <dsp:spPr>
        <a:xfrm>
          <a:off x="1871421" y="4251754"/>
          <a:ext cx="6489113" cy="179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PS2_PDS3</a:t>
          </a:r>
          <a:r>
            <a:rPr lang="cs-CZ" sz="2400" kern="1200" dirty="0" smtClean="0"/>
            <a:t> – Rozvoj sociálních a občanských kompetencí. Rozvoj kulturního povědomí. </a:t>
          </a:r>
          <a:br>
            <a:rPr lang="cs-CZ" sz="2400" kern="1200" dirty="0" smtClean="0"/>
          </a:br>
          <a:r>
            <a:rPr lang="cs-CZ" sz="2400" kern="1200" dirty="0" smtClean="0"/>
            <a:t>Znalost regionu a tradic.  Ochrana člověka </a:t>
          </a:r>
          <a:br>
            <a:rPr lang="cs-CZ" sz="2400" kern="1200" dirty="0" smtClean="0"/>
          </a:br>
          <a:r>
            <a:rPr lang="cs-CZ" sz="2400" kern="1200" dirty="0" smtClean="0"/>
            <a:t>za běžných rizik a mimořádných událostí.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Mgr. Kristina Kubečková – ZŠ Pod Skalkou</a:t>
          </a:r>
          <a:endParaRPr lang="cs-CZ" sz="1600" kern="1200" dirty="0"/>
        </a:p>
      </dsp:txBody>
      <dsp:txXfrm>
        <a:off x="1871421" y="4251754"/>
        <a:ext cx="6489113" cy="1799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94D4-0FDB-41F0-B998-05BF7F53A435}">
      <dsp:nvSpPr>
        <dsp:cNvPr id="0" name=""/>
        <dsp:cNvSpPr/>
      </dsp:nvSpPr>
      <dsp:spPr>
        <a:xfrm>
          <a:off x="1214028" y="3096344"/>
          <a:ext cx="658193" cy="1979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9096" y="0"/>
              </a:lnTo>
              <a:lnTo>
                <a:pt x="329096" y="1979238"/>
              </a:lnTo>
              <a:lnTo>
                <a:pt x="658193" y="1979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1490979" y="4033817"/>
        <a:ext cx="104290" cy="104290"/>
      </dsp:txXfrm>
    </dsp:sp>
    <dsp:sp modelId="{C6633749-2768-4B75-8C05-F38F27C2EAC4}">
      <dsp:nvSpPr>
        <dsp:cNvPr id="0" name=""/>
        <dsp:cNvSpPr/>
      </dsp:nvSpPr>
      <dsp:spPr>
        <a:xfrm>
          <a:off x="1214028" y="3050624"/>
          <a:ext cx="678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848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536306" y="3079381"/>
        <a:ext cx="33924" cy="33924"/>
      </dsp:txXfrm>
    </dsp:sp>
    <dsp:sp modelId="{C434F482-B50B-447A-B1F1-C7EA2E02FB0E}">
      <dsp:nvSpPr>
        <dsp:cNvPr id="0" name=""/>
        <dsp:cNvSpPr/>
      </dsp:nvSpPr>
      <dsp:spPr>
        <a:xfrm>
          <a:off x="1214028" y="1039535"/>
          <a:ext cx="678480" cy="2056808"/>
        </a:xfrm>
        <a:custGeom>
          <a:avLst/>
          <a:gdLst/>
          <a:ahLst/>
          <a:cxnLst/>
          <a:rect l="0" t="0" r="0" b="0"/>
          <a:pathLst>
            <a:path>
              <a:moveTo>
                <a:pt x="0" y="2056808"/>
              </a:moveTo>
              <a:lnTo>
                <a:pt x="339240" y="2056808"/>
              </a:lnTo>
              <a:lnTo>
                <a:pt x="339240" y="0"/>
              </a:lnTo>
              <a:lnTo>
                <a:pt x="6784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1499122" y="2013794"/>
        <a:ext cx="108291" cy="108291"/>
      </dsp:txXfrm>
    </dsp:sp>
    <dsp:sp modelId="{01B35EA0-1A47-457B-BC43-727130C654E0}">
      <dsp:nvSpPr>
        <dsp:cNvPr id="0" name=""/>
        <dsp:cNvSpPr/>
      </dsp:nvSpPr>
      <dsp:spPr>
        <a:xfrm rot="16200000">
          <a:off x="-2364700" y="2491545"/>
          <a:ext cx="5947860" cy="120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PS2 – Rozvoj a zkvalitnění základního vzdělávání</a:t>
          </a:r>
          <a:endParaRPr lang="cs-CZ" sz="3200" kern="1200" dirty="0"/>
        </a:p>
      </dsp:txBody>
      <dsp:txXfrm>
        <a:off x="-2364700" y="2491545"/>
        <a:ext cx="5947860" cy="1209597"/>
      </dsp:txXfrm>
    </dsp:sp>
    <dsp:sp modelId="{2D0B6907-7930-4DB0-91F6-7B4894297C4C}">
      <dsp:nvSpPr>
        <dsp:cNvPr id="0" name=""/>
        <dsp:cNvSpPr/>
      </dsp:nvSpPr>
      <dsp:spPr>
        <a:xfrm>
          <a:off x="1892508" y="140414"/>
          <a:ext cx="6527996" cy="1798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PS2_PDS4</a:t>
          </a:r>
          <a:r>
            <a:rPr lang="cs-CZ" sz="2400" kern="1200" dirty="0" smtClean="0"/>
            <a:t> – Rozvoj prezentačních dovedností. Rozvoj kompetencí pro aktivní využívání cizího jazyka.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Radim Janča – ZŠ Pod Skalkou (rodič)</a:t>
          </a:r>
          <a:endParaRPr lang="cs-CZ" sz="1600" kern="1200" dirty="0"/>
        </a:p>
      </dsp:txBody>
      <dsp:txXfrm>
        <a:off x="1892508" y="140414"/>
        <a:ext cx="6527996" cy="1798241"/>
      </dsp:txXfrm>
    </dsp:sp>
    <dsp:sp modelId="{9D522855-2E67-4751-855C-E5C7076C7F74}">
      <dsp:nvSpPr>
        <dsp:cNvPr id="0" name=""/>
        <dsp:cNvSpPr/>
      </dsp:nvSpPr>
      <dsp:spPr>
        <a:xfrm>
          <a:off x="1892508" y="2197223"/>
          <a:ext cx="6495328" cy="1798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PS2_PDS5</a:t>
          </a:r>
          <a:r>
            <a:rPr lang="cs-CZ" sz="2400" kern="1200" dirty="0" smtClean="0"/>
            <a:t> - Rozvoj digitálních kompetencí dětí. Rozvoj kompetencí  v polytechnickém vzdělávání.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Mgr. Eva </a:t>
          </a:r>
          <a:r>
            <a:rPr lang="cs-CZ" sz="1600" kern="1200" dirty="0" err="1" smtClean="0"/>
            <a:t>Mandulová</a:t>
          </a:r>
          <a:r>
            <a:rPr lang="cs-CZ" sz="1600" kern="1200" dirty="0" smtClean="0"/>
            <a:t> – ZŠ Vidče</a:t>
          </a:r>
          <a:endParaRPr lang="cs-CZ" sz="1600" kern="1200" dirty="0"/>
        </a:p>
      </dsp:txBody>
      <dsp:txXfrm>
        <a:off x="1892508" y="2197223"/>
        <a:ext cx="6495328" cy="1798241"/>
      </dsp:txXfrm>
    </dsp:sp>
    <dsp:sp modelId="{8C41A31E-F400-4159-9FB2-3A3DF59839AC}">
      <dsp:nvSpPr>
        <dsp:cNvPr id="0" name=""/>
        <dsp:cNvSpPr/>
      </dsp:nvSpPr>
      <dsp:spPr>
        <a:xfrm>
          <a:off x="1872221" y="4176461"/>
          <a:ext cx="6495328" cy="1798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PS2_PDS6</a:t>
          </a:r>
          <a:r>
            <a:rPr lang="cs-CZ" sz="2400" kern="1200" dirty="0" smtClean="0"/>
            <a:t> – Zdravý životní styl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RNDr. Hana Hadačová – ZŠ Pod Skalkou</a:t>
          </a:r>
          <a:endParaRPr lang="cs-CZ" sz="1600" kern="1200" dirty="0"/>
        </a:p>
      </dsp:txBody>
      <dsp:txXfrm>
        <a:off x="1872221" y="4176461"/>
        <a:ext cx="6495328" cy="1798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94D4-0FDB-41F0-B998-05BF7F53A435}">
      <dsp:nvSpPr>
        <dsp:cNvPr id="0" name=""/>
        <dsp:cNvSpPr/>
      </dsp:nvSpPr>
      <dsp:spPr>
        <a:xfrm>
          <a:off x="1548559" y="3240360"/>
          <a:ext cx="392845" cy="246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422" y="0"/>
              </a:lnTo>
              <a:lnTo>
                <a:pt x="196422" y="2467263"/>
              </a:lnTo>
              <a:lnTo>
                <a:pt x="392845" y="24672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1682523" y="4411533"/>
        <a:ext cx="124917" cy="124917"/>
      </dsp:txXfrm>
    </dsp:sp>
    <dsp:sp modelId="{C6633749-2768-4B75-8C05-F38F27C2EAC4}">
      <dsp:nvSpPr>
        <dsp:cNvPr id="0" name=""/>
        <dsp:cNvSpPr/>
      </dsp:nvSpPr>
      <dsp:spPr>
        <a:xfrm>
          <a:off x="1548559" y="3240360"/>
          <a:ext cx="392845" cy="839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422" y="0"/>
              </a:lnTo>
              <a:lnTo>
                <a:pt x="196422" y="839218"/>
              </a:lnTo>
              <a:lnTo>
                <a:pt x="392845" y="83921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721816" y="3636804"/>
        <a:ext cx="46330" cy="46330"/>
      </dsp:txXfrm>
    </dsp:sp>
    <dsp:sp modelId="{7628F946-1B86-4DFE-BBF6-A06018C493A2}">
      <dsp:nvSpPr>
        <dsp:cNvPr id="0" name=""/>
        <dsp:cNvSpPr/>
      </dsp:nvSpPr>
      <dsp:spPr>
        <a:xfrm>
          <a:off x="1548559" y="2415884"/>
          <a:ext cx="439220" cy="824475"/>
        </a:xfrm>
        <a:custGeom>
          <a:avLst/>
          <a:gdLst/>
          <a:ahLst/>
          <a:cxnLst/>
          <a:rect l="0" t="0" r="0" b="0"/>
          <a:pathLst>
            <a:path>
              <a:moveTo>
                <a:pt x="0" y="824475"/>
              </a:moveTo>
              <a:lnTo>
                <a:pt x="219610" y="824475"/>
              </a:lnTo>
              <a:lnTo>
                <a:pt x="219610" y="0"/>
              </a:lnTo>
              <a:lnTo>
                <a:pt x="439220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744815" y="2804768"/>
        <a:ext cx="46708" cy="46708"/>
      </dsp:txXfrm>
    </dsp:sp>
    <dsp:sp modelId="{5278C676-40FF-402F-8BEB-6983D7262975}">
      <dsp:nvSpPr>
        <dsp:cNvPr id="0" name=""/>
        <dsp:cNvSpPr/>
      </dsp:nvSpPr>
      <dsp:spPr>
        <a:xfrm>
          <a:off x="1548559" y="785007"/>
          <a:ext cx="392845" cy="2455352"/>
        </a:xfrm>
        <a:custGeom>
          <a:avLst/>
          <a:gdLst/>
          <a:ahLst/>
          <a:cxnLst/>
          <a:rect l="0" t="0" r="0" b="0"/>
          <a:pathLst>
            <a:path>
              <a:moveTo>
                <a:pt x="0" y="2455352"/>
              </a:moveTo>
              <a:lnTo>
                <a:pt x="196422" y="2455352"/>
              </a:lnTo>
              <a:lnTo>
                <a:pt x="196422" y="0"/>
              </a:lnTo>
              <a:lnTo>
                <a:pt x="39284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1682817" y="1950519"/>
        <a:ext cx="124329" cy="124329"/>
      </dsp:txXfrm>
    </dsp:sp>
    <dsp:sp modelId="{01B35EA0-1A47-457B-BC43-727130C654E0}">
      <dsp:nvSpPr>
        <dsp:cNvPr id="0" name=""/>
        <dsp:cNvSpPr/>
      </dsp:nvSpPr>
      <dsp:spPr>
        <a:xfrm rot="16200000">
          <a:off x="-2411380" y="2516949"/>
          <a:ext cx="6473059" cy="1446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PS3 – Rozvoj a zkvalitnění zájmového </a:t>
          </a:r>
          <a:br>
            <a:rPr lang="cs-CZ" sz="3000" kern="1200" dirty="0" smtClean="0"/>
          </a:br>
          <a:r>
            <a:rPr lang="cs-CZ" sz="3000" kern="1200" dirty="0" smtClean="0"/>
            <a:t>a neformálního vzdělávání</a:t>
          </a:r>
          <a:endParaRPr lang="cs-CZ" sz="3000" kern="1200" dirty="0"/>
        </a:p>
      </dsp:txBody>
      <dsp:txXfrm>
        <a:off x="-2411380" y="2516949"/>
        <a:ext cx="6473059" cy="1446820"/>
      </dsp:txXfrm>
    </dsp:sp>
    <dsp:sp modelId="{0245B1A9-F27D-4417-ADB6-208E6BB178DE}">
      <dsp:nvSpPr>
        <dsp:cNvPr id="0" name=""/>
        <dsp:cNvSpPr/>
      </dsp:nvSpPr>
      <dsp:spPr>
        <a:xfrm>
          <a:off x="1941404" y="48006"/>
          <a:ext cx="6480003" cy="1474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PS3_PDS1</a:t>
          </a:r>
          <a:r>
            <a:rPr lang="cs-CZ" sz="2200" kern="1200" dirty="0" smtClean="0"/>
            <a:t> – Čtenářská a matematická gramotnost. Inkluzivní vzdělávání. Podpora dětí ohrožených školním neúspěchem. Rozvoj prezentačních dovedností.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Bc. Jana Kliková – ZŠ Pod Skalkou</a:t>
          </a:r>
          <a:endParaRPr lang="cs-CZ" sz="1600" kern="1200" dirty="0"/>
        </a:p>
      </dsp:txBody>
      <dsp:txXfrm>
        <a:off x="1941404" y="48006"/>
        <a:ext cx="6480003" cy="1474002"/>
      </dsp:txXfrm>
    </dsp:sp>
    <dsp:sp modelId="{DD6895D8-2B30-42C6-B64D-6D3669A24AE5}">
      <dsp:nvSpPr>
        <dsp:cNvPr id="0" name=""/>
        <dsp:cNvSpPr/>
      </dsp:nvSpPr>
      <dsp:spPr>
        <a:xfrm>
          <a:off x="1987779" y="1663433"/>
          <a:ext cx="6480003" cy="1504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PS3_PDS2 </a:t>
          </a:r>
          <a:r>
            <a:rPr lang="cs-CZ" sz="2400" kern="1200" dirty="0" smtClean="0"/>
            <a:t>– Rozvoj kulturního povědomí, znalost regionu a tradic. Rozvoj sociálních a občanských kompetencí.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Martina </a:t>
          </a:r>
          <a:r>
            <a:rPr lang="cs-CZ" sz="1600" kern="1200" dirty="0" err="1" smtClean="0"/>
            <a:t>Machýčková</a:t>
          </a:r>
          <a:r>
            <a:rPr lang="cs-CZ" sz="1600" kern="1200" dirty="0" smtClean="0"/>
            <a:t> – ZŠ Valašská Bystřice</a:t>
          </a:r>
          <a:endParaRPr lang="cs-CZ" sz="1600" kern="1200" dirty="0"/>
        </a:p>
      </dsp:txBody>
      <dsp:txXfrm>
        <a:off x="1987779" y="1663433"/>
        <a:ext cx="6480003" cy="1504902"/>
      </dsp:txXfrm>
    </dsp:sp>
    <dsp:sp modelId="{9D522855-2E67-4751-855C-E5C7076C7F74}">
      <dsp:nvSpPr>
        <dsp:cNvPr id="0" name=""/>
        <dsp:cNvSpPr/>
      </dsp:nvSpPr>
      <dsp:spPr>
        <a:xfrm>
          <a:off x="1941404" y="3326336"/>
          <a:ext cx="6480003" cy="1506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PS3_PDS3</a:t>
          </a:r>
          <a:r>
            <a:rPr lang="cs-CZ" sz="2400" kern="1200" dirty="0" smtClean="0"/>
            <a:t> – Zdravý životní styl. Ochrana člověka za běžných rizik a mimořádných událostí.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Bc. Jitka Proroková – Středisko volného času</a:t>
          </a:r>
          <a:endParaRPr lang="cs-CZ" sz="1600" kern="1200" dirty="0"/>
        </a:p>
      </dsp:txBody>
      <dsp:txXfrm>
        <a:off x="1941404" y="3326336"/>
        <a:ext cx="6480003" cy="1506483"/>
      </dsp:txXfrm>
    </dsp:sp>
    <dsp:sp modelId="{8C41A31E-F400-4159-9FB2-3A3DF59839AC}">
      <dsp:nvSpPr>
        <dsp:cNvPr id="0" name=""/>
        <dsp:cNvSpPr/>
      </dsp:nvSpPr>
      <dsp:spPr>
        <a:xfrm>
          <a:off x="1941404" y="4982533"/>
          <a:ext cx="6525808" cy="14501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PS3_PDS4</a:t>
          </a:r>
          <a:r>
            <a:rPr lang="cs-CZ" sz="2400" kern="1200" dirty="0" smtClean="0"/>
            <a:t> – Rozvoj kompetencí </a:t>
          </a:r>
          <a:r>
            <a:rPr lang="cs-CZ" sz="1600" i="0" kern="1200" dirty="0" smtClean="0"/>
            <a:t>(polytechnické vzdělávání, digitální, aktivní využívání cizího jazyka)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i="0" kern="1200" dirty="0" smtClean="0"/>
            <a:t>vedoucí: Mgr. Martin </a:t>
          </a:r>
          <a:r>
            <a:rPr lang="cs-CZ" sz="1600" i="0" kern="1200" dirty="0" err="1" smtClean="0"/>
            <a:t>Navařík</a:t>
          </a:r>
          <a:r>
            <a:rPr lang="cs-CZ" sz="1600" i="0" kern="1200" dirty="0" smtClean="0"/>
            <a:t> – Středisko volného času</a:t>
          </a:r>
          <a:endParaRPr lang="cs-CZ" sz="1600" i="0" kern="1200" dirty="0"/>
        </a:p>
      </dsp:txBody>
      <dsp:txXfrm>
        <a:off x="1941404" y="4982533"/>
        <a:ext cx="6525808" cy="1450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3749-2768-4B75-8C05-F38F27C2EAC4}">
      <dsp:nvSpPr>
        <dsp:cNvPr id="0" name=""/>
        <dsp:cNvSpPr/>
      </dsp:nvSpPr>
      <dsp:spPr>
        <a:xfrm>
          <a:off x="1362394" y="3168351"/>
          <a:ext cx="727392" cy="1398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696" y="0"/>
              </a:lnTo>
              <a:lnTo>
                <a:pt x="363696" y="1398605"/>
              </a:lnTo>
              <a:lnTo>
                <a:pt x="727392" y="139860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686679" y="3828243"/>
        <a:ext cx="78822" cy="78822"/>
      </dsp:txXfrm>
    </dsp:sp>
    <dsp:sp modelId="{5278C676-40FF-402F-8BEB-6983D7262975}">
      <dsp:nvSpPr>
        <dsp:cNvPr id="0" name=""/>
        <dsp:cNvSpPr/>
      </dsp:nvSpPr>
      <dsp:spPr>
        <a:xfrm>
          <a:off x="1362394" y="1769746"/>
          <a:ext cx="727392" cy="1398605"/>
        </a:xfrm>
        <a:custGeom>
          <a:avLst/>
          <a:gdLst/>
          <a:ahLst/>
          <a:cxnLst/>
          <a:rect l="0" t="0" r="0" b="0"/>
          <a:pathLst>
            <a:path>
              <a:moveTo>
                <a:pt x="0" y="1398605"/>
              </a:moveTo>
              <a:lnTo>
                <a:pt x="363696" y="1398605"/>
              </a:lnTo>
              <a:lnTo>
                <a:pt x="363696" y="0"/>
              </a:lnTo>
              <a:lnTo>
                <a:pt x="727392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686679" y="2429638"/>
        <a:ext cx="78822" cy="78822"/>
      </dsp:txXfrm>
    </dsp:sp>
    <dsp:sp modelId="{01B35EA0-1A47-457B-BC43-727130C654E0}">
      <dsp:nvSpPr>
        <dsp:cNvPr id="0" name=""/>
        <dsp:cNvSpPr/>
      </dsp:nvSpPr>
      <dsp:spPr>
        <a:xfrm rot="16200000">
          <a:off x="-2233759" y="2490169"/>
          <a:ext cx="5835944" cy="1356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PS4 – </a:t>
          </a:r>
          <a:r>
            <a:rPr lang="cs-CZ" sz="2800" kern="1200" dirty="0" smtClean="0"/>
            <a:t>Dostupnost vzdělávání a rozvoj kapacit, spolupráce aktérů ve vzdělávání a podpora ve vzdělávání</a:t>
          </a:r>
          <a:endParaRPr lang="cs-CZ" sz="2800" kern="1200" dirty="0"/>
        </a:p>
      </dsp:txBody>
      <dsp:txXfrm>
        <a:off x="-2233759" y="2490169"/>
        <a:ext cx="5835944" cy="1356364"/>
      </dsp:txXfrm>
    </dsp:sp>
    <dsp:sp modelId="{0245B1A9-F27D-4417-ADB6-208E6BB178DE}">
      <dsp:nvSpPr>
        <dsp:cNvPr id="0" name=""/>
        <dsp:cNvSpPr/>
      </dsp:nvSpPr>
      <dsp:spPr>
        <a:xfrm>
          <a:off x="2089786" y="509744"/>
          <a:ext cx="6473134" cy="2520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PS4_PDS1 </a:t>
          </a:r>
          <a:r>
            <a:rPr lang="cs-CZ" sz="2200" kern="1200" dirty="0" smtClean="0"/>
            <a:t>– Dostupnost vzdělávání, rozvoj kapacit </a:t>
          </a:r>
          <a:br>
            <a:rPr lang="cs-CZ" sz="2200" kern="1200" dirty="0" smtClean="0"/>
          </a:br>
          <a:r>
            <a:rPr lang="cs-CZ" sz="2200" kern="1200" dirty="0" smtClean="0"/>
            <a:t>a financování školství</a:t>
          </a:r>
          <a:r>
            <a:rPr lang="cs-CZ" sz="2200" i="0" kern="1200" dirty="0" smtClean="0"/>
            <a:t>. </a:t>
          </a:r>
          <a:r>
            <a:rPr lang="cs-CZ" sz="1600" i="0" kern="1200" dirty="0" smtClean="0"/>
            <a:t>(nastavení optimální sítě škol a školských </a:t>
          </a:r>
          <a:br>
            <a:rPr lang="cs-CZ" sz="1600" i="0" kern="1200" dirty="0" smtClean="0"/>
          </a:br>
          <a:r>
            <a:rPr lang="cs-CZ" sz="1600" i="0" kern="1200" dirty="0" smtClean="0"/>
            <a:t>zařízení; investice do rozvoje kapacit škol a školských zařízení) </a:t>
          </a:r>
          <a:r>
            <a:rPr lang="cs-CZ" sz="1400" i="0" kern="1200" dirty="0" smtClean="0"/>
            <a:t/>
          </a:r>
          <a:br>
            <a:rPr lang="cs-CZ" sz="1400" i="0" kern="1200" dirty="0" smtClean="0"/>
          </a:br>
          <a:r>
            <a:rPr lang="cs-CZ" sz="2200" i="0" kern="1200" dirty="0" smtClean="0"/>
            <a:t>Posílení vzájemné spolupráce aktérů ve vzdělávání. </a:t>
          </a:r>
          <a:br>
            <a:rPr lang="cs-CZ" sz="2200" i="0" kern="1200" dirty="0" smtClean="0"/>
          </a:br>
          <a:r>
            <a:rPr lang="cs-CZ" sz="1600" i="0" kern="1200" dirty="0" smtClean="0"/>
            <a:t>(MŠ, ZŠ, SŠ, SVČ, rodiče, NO, podniky, zřizovatelé)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i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i="0" kern="1200" dirty="0" smtClean="0"/>
            <a:t>vedoucí: Ing. Mgr. Pavel </a:t>
          </a:r>
          <a:r>
            <a:rPr lang="cs-CZ" sz="1600" i="0" kern="1200" dirty="0" err="1" smtClean="0"/>
            <a:t>Urbanovský</a:t>
          </a:r>
          <a:r>
            <a:rPr lang="cs-CZ" sz="1600" i="0" kern="1200" dirty="0" smtClean="0"/>
            <a:t> – ZŠ a MŠ Dolní Bečva</a:t>
          </a:r>
          <a:endParaRPr lang="cs-CZ" sz="1600" i="0" kern="1200" dirty="0"/>
        </a:p>
      </dsp:txBody>
      <dsp:txXfrm>
        <a:off x="2089786" y="509744"/>
        <a:ext cx="6473134" cy="2520003"/>
      </dsp:txXfrm>
    </dsp:sp>
    <dsp:sp modelId="{9D522855-2E67-4751-855C-E5C7076C7F74}">
      <dsp:nvSpPr>
        <dsp:cNvPr id="0" name=""/>
        <dsp:cNvSpPr/>
      </dsp:nvSpPr>
      <dsp:spPr>
        <a:xfrm>
          <a:off x="2089786" y="3306955"/>
          <a:ext cx="6453568" cy="2520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PS4_PDS2</a:t>
          </a:r>
          <a:r>
            <a:rPr lang="cs-CZ" sz="2200" kern="1200" dirty="0" smtClean="0"/>
            <a:t> – Podpora vzdělávání – poradenství </a:t>
          </a:r>
          <a:br>
            <a:rPr lang="cs-CZ" sz="2200" kern="1200" dirty="0" smtClean="0"/>
          </a:br>
          <a:r>
            <a:rPr lang="cs-CZ" sz="2200" kern="1200" dirty="0" smtClean="0"/>
            <a:t>a administrativní servis</a:t>
          </a:r>
          <a:r>
            <a:rPr lang="cs-CZ" sz="1800" kern="1200" dirty="0" smtClean="0"/>
            <a:t>. </a:t>
          </a:r>
          <a:r>
            <a:rPr lang="cs-CZ" sz="1600" i="0" kern="1200" dirty="0" smtClean="0"/>
            <a:t>(právní, ekonomické, manažerské </a:t>
          </a:r>
          <a:br>
            <a:rPr lang="cs-CZ" sz="1600" i="0" kern="1200" dirty="0" smtClean="0"/>
          </a:br>
          <a:r>
            <a:rPr lang="cs-CZ" sz="1600" i="0" kern="1200" dirty="0" smtClean="0"/>
            <a:t>a grantové poradenství) </a:t>
          </a:r>
          <a:r>
            <a:rPr lang="cs-CZ" sz="2200" kern="1200" dirty="0" smtClean="0"/>
            <a:t>Podpora v oblasti IT, účetnictví, administrativní, BOZP. Podpora poradenských služeb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vedoucí: Mgr. Radek </a:t>
          </a:r>
          <a:r>
            <a:rPr lang="cs-CZ" sz="1600" kern="1200" dirty="0" err="1" smtClean="0"/>
            <a:t>Halačka</a:t>
          </a:r>
          <a:r>
            <a:rPr lang="cs-CZ" sz="1600" kern="1200" dirty="0" smtClean="0"/>
            <a:t> – ZŠ Valašská Bystřice</a:t>
          </a:r>
          <a:endParaRPr lang="cs-CZ" sz="1600" kern="1200" dirty="0"/>
        </a:p>
      </dsp:txBody>
      <dsp:txXfrm>
        <a:off x="2089786" y="3306955"/>
        <a:ext cx="6453568" cy="252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B21D9-B68A-4C9D-ABB7-62ACD1CFD94F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0E4A7-F409-4084-8F86-54A98A8CF9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07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E4A7-F409-4084-8F86-54A98A8CF9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5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roznovsko.cz/" TargetMode="External"/><Relationship Id="rId2" Type="http://schemas.openxmlformats.org/officeDocument/2006/relationships/hyperlink" Target="mailto:satankova@masroznovsko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idv.cz/cs/download/srp/NEWSLETTER_SRP3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7650"/>
            <a:ext cx="3257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45704" y="1451741"/>
            <a:ext cx="74843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/>
                <a:solidFill>
                  <a:srgbClr val="C00000"/>
                </a:solidFill>
              </a:rPr>
              <a:t>3. jednání řídícího výboru </a:t>
            </a:r>
          </a:p>
          <a:p>
            <a:pPr algn="ctr"/>
            <a:r>
              <a:rPr lang="cs-CZ" sz="3200" b="1" dirty="0" smtClean="0">
                <a:ln/>
                <a:solidFill>
                  <a:srgbClr val="C00000"/>
                </a:solidFill>
              </a:rPr>
              <a:t>v rámci projektu „Místní akční plán rozvoje vzdělávání v ORP Rožnov pod Radhoštěm“</a:t>
            </a:r>
          </a:p>
          <a:p>
            <a:pPr algn="ctr"/>
            <a:r>
              <a:rPr lang="cs-CZ" sz="3200" b="1" dirty="0">
                <a:ln/>
              </a:rPr>
              <a:t/>
            </a:r>
            <a:br>
              <a:rPr lang="cs-CZ" sz="3200" b="1" dirty="0">
                <a:ln/>
              </a:rPr>
            </a:br>
            <a:r>
              <a:rPr lang="cs-CZ" dirty="0">
                <a:ln/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cs-CZ" dirty="0">
                <a:ln/>
                <a:solidFill>
                  <a:schemeClr val="tx1">
                    <a:lumMod val="50000"/>
                  </a:schemeClr>
                </a:solidFill>
              </a:rPr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96" y="3335840"/>
            <a:ext cx="2209819" cy="14640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65" y="3335841"/>
            <a:ext cx="1431801" cy="14938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5" y="3335840"/>
            <a:ext cx="2138031" cy="15446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73" y="3335841"/>
            <a:ext cx="2056505" cy="15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1117911"/>
              </p:ext>
            </p:extLst>
          </p:nvPr>
        </p:nvGraphicFramePr>
        <p:xfrm>
          <a:off x="467544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239532"/>
              </p:ext>
            </p:extLst>
          </p:nvPr>
        </p:nvGraphicFramePr>
        <p:xfrm>
          <a:off x="395536" y="116632"/>
          <a:ext cx="856895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8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895206"/>
              </p:ext>
            </p:extLst>
          </p:nvPr>
        </p:nvGraphicFramePr>
        <p:xfrm>
          <a:off x="395536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5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Plánované aktivity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0" y="1417638"/>
            <a:ext cx="843528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semináře dalšího vzdělávání pro pedagogické pracovníky</a:t>
            </a:r>
          </a:p>
          <a:p>
            <a:r>
              <a:rPr lang="cs-CZ" dirty="0" smtClean="0"/>
              <a:t>výjezdní seminář pro ředitele ZŠ, MŠ a jejich zřizovatele – příklad dobré praxe „Spolupráce mezi zřizovatelem a školou“ v ZŠ Dřevohostice</a:t>
            </a:r>
          </a:p>
          <a:p>
            <a:r>
              <a:rPr lang="cs-CZ" dirty="0" smtClean="0"/>
              <a:t>seminář pro ředitele ZŠ zaměřené na ŘLZ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jednání pracovních skupin a podskupin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duben - červen 2017</a:t>
            </a:r>
          </a:p>
          <a:p>
            <a:r>
              <a:rPr lang="cs-CZ" dirty="0" smtClean="0"/>
              <a:t>DVPP –  domluvené termíny 17ti seminářů v ZŠ, MŠ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5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712969" cy="1143000"/>
          </a:xfrm>
        </p:spPr>
        <p:txBody>
          <a:bodyPr>
            <a:normAutofit fontScale="90000"/>
          </a:bodyPr>
          <a:lstStyle/>
          <a:p>
            <a:r>
              <a:rPr lang="cs-CZ" sz="4100" b="1" dirty="0" smtClean="0">
                <a:solidFill>
                  <a:srgbClr val="C00000"/>
                </a:solidFill>
              </a:rPr>
              <a:t>Strategický rámec priorit, verze 2.0 - 27.3.2017 - nové investiční záměry</a:t>
            </a:r>
            <a:endParaRPr lang="cs-CZ" sz="41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10110"/>
              </p:ext>
            </p:extLst>
          </p:nvPr>
        </p:nvGraphicFramePr>
        <p:xfrm>
          <a:off x="457201" y="1628800"/>
          <a:ext cx="8507288" cy="4874907"/>
        </p:xfrm>
        <a:graphic>
          <a:graphicData uri="http://schemas.openxmlformats.org/drawingml/2006/table">
            <a:tbl>
              <a:tblPr/>
              <a:tblGrid>
                <a:gridCol w="2423119"/>
                <a:gridCol w="4639006"/>
                <a:gridCol w="1445163"/>
              </a:tblGrid>
              <a:tr h="801866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organizace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effectLst/>
                        </a:rPr>
                        <a:t>záměr</a:t>
                      </a:r>
                      <a:endParaRPr lang="it-IT" sz="2000" b="1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effectLst/>
                        </a:rPr>
                        <a:t>Strateg</a:t>
                      </a:r>
                      <a:r>
                        <a:rPr lang="cs-CZ" sz="1600" b="1" dirty="0" smtClean="0">
                          <a:effectLst/>
                        </a:rPr>
                        <a:t>. </a:t>
                      </a:r>
                      <a:r>
                        <a:rPr lang="it-IT" sz="1600" b="1" dirty="0" smtClean="0">
                          <a:effectLst/>
                        </a:rPr>
                        <a:t>rám</a:t>
                      </a:r>
                      <a:r>
                        <a:rPr lang="cs-CZ" sz="1600" b="1" dirty="0" err="1" smtClean="0">
                          <a:effectLst/>
                        </a:rPr>
                        <a:t>ec</a:t>
                      </a:r>
                      <a:r>
                        <a:rPr lang="cs-CZ" sz="1600" b="1" dirty="0" smtClean="0">
                          <a:effectLst/>
                        </a:rPr>
                        <a:t> p</a:t>
                      </a:r>
                      <a:r>
                        <a:rPr lang="it-IT" sz="1600" b="1" dirty="0" smtClean="0">
                          <a:effectLst/>
                        </a:rPr>
                        <a:t>riorit</a:t>
                      </a:r>
                      <a:r>
                        <a:rPr lang="cs-CZ" sz="1600" b="1" dirty="0" smtClean="0">
                          <a:effectLst/>
                        </a:rPr>
                        <a:t> - strana</a:t>
                      </a:r>
                      <a:endParaRPr lang="it-IT" sz="1600" b="1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382">
                <a:tc>
                  <a:txBody>
                    <a:bodyPr/>
                    <a:lstStyle/>
                    <a:p>
                      <a:r>
                        <a:rPr lang="cs-CZ" sz="2200" dirty="0">
                          <a:effectLst/>
                        </a:rPr>
                        <a:t>MŠ Na Zahradách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dirty="0" smtClean="0">
                          <a:effectLst/>
                        </a:rPr>
                        <a:t>úprava zadního vstupu do MŠ</a:t>
                      </a:r>
                      <a:r>
                        <a:rPr lang="cs-CZ" sz="2200" baseline="0" dirty="0" smtClean="0">
                          <a:effectLst/>
                        </a:rPr>
                        <a:t> Horní Paseky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oprava plotu u MŠ Na Zahradách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oprava plotu u MŠ Tylovice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effectLst/>
                        </a:rPr>
                        <a:t>28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cs-CZ" sz="2200" dirty="0">
                          <a:effectLst/>
                        </a:rPr>
                        <a:t>ZŠ a MŠ Hutisko-Solanec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-</a:t>
                      </a:r>
                      <a:r>
                        <a:rPr lang="cs-CZ" sz="2200" baseline="0" dirty="0" smtClean="0">
                          <a:effectLst/>
                        </a:rPr>
                        <a:t> sportovní hala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effectLst/>
                        </a:rPr>
                        <a:t>37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6515">
                <a:tc>
                  <a:txBody>
                    <a:bodyPr/>
                    <a:lstStyle/>
                    <a:p>
                      <a:r>
                        <a:rPr lang="cs-CZ" sz="2200" dirty="0">
                          <a:effectLst/>
                        </a:rPr>
                        <a:t>ZŠ a MŠ Vigantice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vybudování učebny MŠ na balkoně tělocvičny ZŠ a MŠ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půdní vestavba ZŠ a MŠ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>
                          <a:effectLst/>
                        </a:rPr>
                        <a:t>38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sz="4100" b="1" dirty="0" smtClean="0">
                <a:solidFill>
                  <a:srgbClr val="C00000"/>
                </a:solidFill>
              </a:rPr>
              <a:t>Strategický rámec priorit, verze 2.0</a:t>
            </a:r>
            <a:br>
              <a:rPr lang="cs-CZ" sz="4100" b="1" dirty="0" smtClean="0">
                <a:solidFill>
                  <a:srgbClr val="C00000"/>
                </a:solidFill>
              </a:rPr>
            </a:br>
            <a:r>
              <a:rPr lang="cs-CZ" sz="4100" b="1" dirty="0" smtClean="0">
                <a:solidFill>
                  <a:srgbClr val="C00000"/>
                </a:solidFill>
              </a:rPr>
              <a:t>nové investiční záměry</a:t>
            </a:r>
            <a:endParaRPr lang="cs-CZ" sz="41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461322"/>
              </p:ext>
            </p:extLst>
          </p:nvPr>
        </p:nvGraphicFramePr>
        <p:xfrm>
          <a:off x="457201" y="1628800"/>
          <a:ext cx="8507288" cy="5150543"/>
        </p:xfrm>
        <a:graphic>
          <a:graphicData uri="http://schemas.openxmlformats.org/drawingml/2006/table">
            <a:tbl>
              <a:tblPr/>
              <a:tblGrid>
                <a:gridCol w="2423119"/>
                <a:gridCol w="4639006"/>
                <a:gridCol w="1445163"/>
              </a:tblGrid>
              <a:tr h="801866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organizace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effectLst/>
                        </a:rPr>
                        <a:t>záměr</a:t>
                      </a:r>
                      <a:endParaRPr lang="it-IT" sz="2000" b="1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effectLst/>
                        </a:rPr>
                        <a:t>Strateg</a:t>
                      </a:r>
                      <a:r>
                        <a:rPr lang="cs-CZ" sz="1600" b="1" dirty="0" smtClean="0">
                          <a:effectLst/>
                        </a:rPr>
                        <a:t>. </a:t>
                      </a:r>
                      <a:r>
                        <a:rPr lang="it-IT" sz="1600" b="1" dirty="0" smtClean="0">
                          <a:effectLst/>
                        </a:rPr>
                        <a:t>rám</a:t>
                      </a:r>
                      <a:r>
                        <a:rPr lang="cs-CZ" sz="1600" b="1" dirty="0" err="1" smtClean="0">
                          <a:effectLst/>
                        </a:rPr>
                        <a:t>ec</a:t>
                      </a:r>
                      <a:r>
                        <a:rPr lang="cs-CZ" sz="1600" b="1" dirty="0" smtClean="0">
                          <a:effectLst/>
                        </a:rPr>
                        <a:t> p</a:t>
                      </a:r>
                      <a:r>
                        <a:rPr lang="it-IT" sz="1600" b="1" dirty="0" smtClean="0">
                          <a:effectLst/>
                        </a:rPr>
                        <a:t>riorit</a:t>
                      </a:r>
                      <a:r>
                        <a:rPr lang="cs-CZ" sz="1600" b="1" dirty="0" smtClean="0">
                          <a:effectLst/>
                        </a:rPr>
                        <a:t> - strana</a:t>
                      </a:r>
                      <a:endParaRPr lang="it-IT" sz="1600" b="1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3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ZŠ </a:t>
                      </a:r>
                      <a:r>
                        <a:rPr lang="cs-CZ" sz="2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T. G. Masaryka </a:t>
                      </a:r>
                      <a:br>
                        <a:rPr lang="cs-CZ" sz="2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MŠ Horní Bečva</a:t>
                      </a:r>
                      <a:endParaRPr lang="pt-BR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baseline="0" smtClean="0">
                          <a:effectLst/>
                        </a:rPr>
                        <a:t>učebna hudební výchovy – nahrávací studio</a:t>
                      </a:r>
                      <a:endParaRPr lang="cs-CZ" sz="2200" baseline="0" dirty="0" smtClean="0">
                        <a:effectLst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baseline="0" smtClean="0">
                          <a:effectLst/>
                        </a:rPr>
                        <a:t>chemická laboratoř</a:t>
                      </a:r>
                      <a:endParaRPr lang="cs-CZ" sz="2200" baseline="0" dirty="0" smtClean="0">
                        <a:effectLst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baseline="0" smtClean="0">
                          <a:effectLst/>
                        </a:rPr>
                        <a:t>dílny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baseline="0" smtClean="0">
                          <a:effectLst/>
                        </a:rPr>
                        <a:t>školní klub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39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ZŠ Valašská Bystřice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sociální zařízení ve 2. NP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učebna pro diferencovanou výuku – </a:t>
                      </a:r>
                      <a:br>
                        <a:rPr lang="cs-CZ" sz="2200" baseline="0" dirty="0" smtClean="0">
                          <a:effectLst/>
                        </a:rPr>
                      </a:br>
                      <a:r>
                        <a:rPr lang="cs-CZ" sz="2200" baseline="0" dirty="0" smtClean="0">
                          <a:effectLst/>
                        </a:rPr>
                        <a:t>2. NP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42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6515">
                <a:tc>
                  <a:txBody>
                    <a:bodyPr/>
                    <a:lstStyle/>
                    <a:p>
                      <a:r>
                        <a:rPr lang="cs-CZ" sz="2200" dirty="0">
                          <a:effectLst/>
                        </a:rPr>
                        <a:t>ZŠ </a:t>
                      </a:r>
                      <a:r>
                        <a:rPr lang="cs-CZ" sz="2200" dirty="0" smtClean="0">
                          <a:effectLst/>
                        </a:rPr>
                        <a:t>Vidče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rekonstrukce prostor pro činnost dvou oddělení školní družiny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43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0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sz="4100" b="1" dirty="0" smtClean="0">
                <a:solidFill>
                  <a:srgbClr val="C00000"/>
                </a:solidFill>
              </a:rPr>
              <a:t>Strategický rámec priorit, verze 2.0</a:t>
            </a:r>
            <a:br>
              <a:rPr lang="cs-CZ" sz="4100" b="1" dirty="0" smtClean="0">
                <a:solidFill>
                  <a:srgbClr val="C00000"/>
                </a:solidFill>
              </a:rPr>
            </a:br>
            <a:r>
              <a:rPr lang="cs-CZ" sz="4100" b="1" dirty="0" smtClean="0">
                <a:solidFill>
                  <a:srgbClr val="C00000"/>
                </a:solidFill>
              </a:rPr>
              <a:t>nové investiční záměry</a:t>
            </a:r>
            <a:endParaRPr lang="cs-CZ" sz="41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00960"/>
              </p:ext>
            </p:extLst>
          </p:nvPr>
        </p:nvGraphicFramePr>
        <p:xfrm>
          <a:off x="452129" y="1916832"/>
          <a:ext cx="8507288" cy="3528392"/>
        </p:xfrm>
        <a:graphic>
          <a:graphicData uri="http://schemas.openxmlformats.org/drawingml/2006/table">
            <a:tbl>
              <a:tblPr/>
              <a:tblGrid>
                <a:gridCol w="2423119"/>
                <a:gridCol w="4639006"/>
                <a:gridCol w="1445163"/>
              </a:tblGrid>
              <a:tr h="801866">
                <a:tc>
                  <a:txBody>
                    <a:bodyPr/>
                    <a:lstStyle/>
                    <a:p>
                      <a:r>
                        <a:rPr lang="cs-CZ" sz="2000" b="1" dirty="0">
                          <a:effectLst/>
                        </a:rPr>
                        <a:t>organizace</a:t>
                      </a: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effectLst/>
                        </a:rPr>
                        <a:t>záměr</a:t>
                      </a:r>
                      <a:endParaRPr lang="it-IT" sz="2000" b="1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effectLst/>
                        </a:rPr>
                        <a:t>Strateg</a:t>
                      </a:r>
                      <a:r>
                        <a:rPr lang="cs-CZ" sz="1600" b="1" dirty="0" smtClean="0">
                          <a:effectLst/>
                        </a:rPr>
                        <a:t>. </a:t>
                      </a:r>
                      <a:r>
                        <a:rPr lang="it-IT" sz="1600" b="1" dirty="0" smtClean="0">
                          <a:effectLst/>
                        </a:rPr>
                        <a:t>rám</a:t>
                      </a:r>
                      <a:r>
                        <a:rPr lang="cs-CZ" sz="1600" b="1" dirty="0" err="1" smtClean="0">
                          <a:effectLst/>
                        </a:rPr>
                        <a:t>ec</a:t>
                      </a:r>
                      <a:r>
                        <a:rPr lang="cs-CZ" sz="1600" b="1" dirty="0" smtClean="0">
                          <a:effectLst/>
                        </a:rPr>
                        <a:t> p</a:t>
                      </a:r>
                      <a:r>
                        <a:rPr lang="it-IT" sz="1600" b="1" dirty="0" smtClean="0">
                          <a:effectLst/>
                        </a:rPr>
                        <a:t>riorit</a:t>
                      </a:r>
                      <a:r>
                        <a:rPr lang="cs-CZ" sz="1600" b="1" dirty="0" smtClean="0">
                          <a:effectLst/>
                        </a:rPr>
                        <a:t> - strana</a:t>
                      </a:r>
                      <a:endParaRPr lang="it-IT" sz="1600" b="1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382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ZŠ a MŠ Prostřední Bečva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dirty="0" smtClean="0">
                          <a:effectLst/>
                        </a:rPr>
                        <a:t>přístavba ZŠ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dirty="0" smtClean="0">
                          <a:effectLst/>
                        </a:rPr>
                        <a:t>vzdělávání pedagogů ZŠ a MŠ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46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Středisko volného času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dirty="0" smtClean="0">
                          <a:effectLst/>
                        </a:rPr>
                        <a:t>vybavení ZÚ ,</a:t>
                      </a:r>
                      <a:r>
                        <a:rPr lang="cs-CZ" sz="2200" baseline="0" dirty="0" smtClean="0">
                          <a:effectLst/>
                        </a:rPr>
                        <a:t> digitální fotografie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první pomoc pro pedagogy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cs-CZ" sz="2200" baseline="0" dirty="0" smtClean="0">
                          <a:effectLst/>
                        </a:rPr>
                        <a:t>3D tiskárna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effectLst/>
                        </a:rPr>
                        <a:t>46</a:t>
                      </a:r>
                      <a:endParaRPr lang="cs-CZ" sz="2200" dirty="0">
                        <a:effectLst/>
                      </a:endParaRPr>
                    </a:p>
                  </a:txBody>
                  <a:tcPr marL="29618" marR="29618" marT="14809" marB="148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Děkujeme za pozornost.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Realizační tým projektu: </a:t>
            </a:r>
          </a:p>
          <a:p>
            <a:pPr marL="0" indent="0" algn="ctr">
              <a:buNone/>
            </a:pPr>
            <a:r>
              <a:rPr lang="cs-CZ" sz="3600" dirty="0"/>
              <a:t>„Místní akční plán rozvoje vzdělávání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v </a:t>
            </a:r>
            <a:r>
              <a:rPr lang="cs-CZ" sz="3600" dirty="0"/>
              <a:t>ORP Rožnov pod Radhoštěm“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Kontaktní osoba</a:t>
            </a:r>
            <a:r>
              <a:rPr lang="cs-CZ" dirty="0" smtClean="0"/>
              <a:t>: </a:t>
            </a:r>
            <a:r>
              <a:rPr lang="cs-CZ" dirty="0" err="1" smtClean="0"/>
              <a:t>Šatánková</a:t>
            </a:r>
            <a:r>
              <a:rPr lang="cs-CZ" dirty="0" smtClean="0"/>
              <a:t> Petra</a:t>
            </a:r>
            <a:endParaRPr lang="cs-CZ" dirty="0"/>
          </a:p>
          <a:p>
            <a:r>
              <a:rPr lang="cs-CZ" sz="2600" dirty="0"/>
              <a:t>e</a:t>
            </a:r>
            <a:r>
              <a:rPr lang="cs-CZ" sz="2600" dirty="0" smtClean="0"/>
              <a:t>-mail</a:t>
            </a:r>
            <a:r>
              <a:rPr lang="cs-CZ" sz="2600" dirty="0"/>
              <a:t>: </a:t>
            </a:r>
            <a:r>
              <a:rPr lang="cs-CZ" sz="2600" dirty="0" smtClean="0">
                <a:hlinkClick r:id="rId2"/>
              </a:rPr>
              <a:t>satankova@masroznovsko.cz</a:t>
            </a:r>
            <a:endParaRPr lang="cs-CZ" sz="2600" dirty="0"/>
          </a:p>
          <a:p>
            <a:r>
              <a:rPr lang="cs-CZ" sz="2600" dirty="0"/>
              <a:t>telefon: +420 </a:t>
            </a:r>
            <a:r>
              <a:rPr lang="cs-CZ" sz="2600" dirty="0" smtClean="0"/>
              <a:t>777 793 716 </a:t>
            </a:r>
            <a:endParaRPr lang="cs-CZ" sz="2600" dirty="0"/>
          </a:p>
          <a:p>
            <a:r>
              <a:rPr lang="cs-CZ" sz="2600" dirty="0"/>
              <a:t>internet: </a:t>
            </a:r>
            <a:r>
              <a:rPr lang="cs-CZ" sz="2600" dirty="0">
                <a:hlinkClick r:id="rId3"/>
              </a:rPr>
              <a:t>www.masroznovsko.cz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0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Program jednání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9715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cs-CZ" dirty="0" smtClean="0"/>
              <a:t>Zahájení </a:t>
            </a:r>
            <a:endParaRPr lang="cs-CZ" dirty="0"/>
          </a:p>
          <a:p>
            <a:pPr marL="514350" lvl="0" indent="-514350">
              <a:buFont typeface="+mj-lt"/>
              <a:buAutoNum type="arabicParenR"/>
            </a:pPr>
            <a:r>
              <a:rPr lang="cs-CZ" dirty="0"/>
              <a:t>Informace k aktuálnímu průběhu projektu</a:t>
            </a:r>
          </a:p>
          <a:p>
            <a:pPr marL="514350" lvl="0" indent="-514350">
              <a:buFont typeface="+mj-lt"/>
              <a:buAutoNum type="arabicParenR"/>
            </a:pPr>
            <a:r>
              <a:rPr lang="cs-CZ" dirty="0"/>
              <a:t>Informace o fungování a výstupech pracovních skupin </a:t>
            </a:r>
          </a:p>
          <a:p>
            <a:pPr marL="514350" lvl="0" indent="-514350">
              <a:buFont typeface="+mj-lt"/>
              <a:buAutoNum type="arabicParenR"/>
            </a:pPr>
            <a:r>
              <a:rPr lang="cs-CZ" dirty="0"/>
              <a:t>Informace o plánovaným aktivitách projektu </a:t>
            </a:r>
          </a:p>
          <a:p>
            <a:pPr marL="514350" lvl="0" indent="-514350">
              <a:buFont typeface="+mj-lt"/>
              <a:buAutoNum type="arabicParenR"/>
            </a:pPr>
            <a:r>
              <a:rPr lang="cs-CZ" dirty="0"/>
              <a:t>Projednání, aktualizace a schválení souladu investičních potřeb se Strategickým rámcem priorit MAP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16366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Realizované aktivity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září 2016 schválení strategického rámce </a:t>
            </a:r>
          </a:p>
          <a:p>
            <a:r>
              <a:rPr lang="cs-CZ" dirty="0"/>
              <a:t>n</a:t>
            </a:r>
            <a:r>
              <a:rPr lang="cs-CZ" dirty="0" smtClean="0"/>
              <a:t>ominace a sestavení 4 hlavních pracovních skupin</a:t>
            </a:r>
          </a:p>
          <a:p>
            <a:r>
              <a:rPr lang="cs-CZ" dirty="0" smtClean="0"/>
              <a:t>jednání pracovních skupin – listopad 2016, leden a únor 2017</a:t>
            </a:r>
          </a:p>
          <a:p>
            <a:r>
              <a:rPr lang="cs-CZ" dirty="0"/>
              <a:t>p</a:t>
            </a:r>
            <a:r>
              <a:rPr lang="cs-CZ" dirty="0" smtClean="0"/>
              <a:t>roškolení vedoucích podskupin</a:t>
            </a:r>
          </a:p>
          <a:p>
            <a:r>
              <a:rPr lang="cs-CZ" dirty="0" smtClean="0"/>
              <a:t>jednání pracovních podskupin – březen 2017</a:t>
            </a:r>
          </a:p>
          <a:p>
            <a:r>
              <a:rPr lang="cs-CZ" dirty="0" smtClean="0"/>
              <a:t>Metodický den pro ředitele – legislativa</a:t>
            </a:r>
          </a:p>
          <a:p>
            <a:r>
              <a:rPr lang="cs-CZ" dirty="0" smtClean="0"/>
              <a:t>Zahájení aktivity MAP+ prostřednictvím Koordinátora digitalizace</a:t>
            </a:r>
          </a:p>
          <a:p>
            <a:r>
              <a:rPr lang="cs-CZ" dirty="0" smtClean="0"/>
              <a:t>DVPP v MŠ – celkem proběhlo 7 seminářů</a:t>
            </a:r>
          </a:p>
          <a:p>
            <a:r>
              <a:rPr lang="cs-CZ" dirty="0" smtClean="0"/>
              <a:t>DVPP v ZŠ – celkem zrealizovány 4 semináře</a:t>
            </a:r>
          </a:p>
          <a:p>
            <a:r>
              <a:rPr lang="cs-CZ" dirty="0" smtClean="0"/>
              <a:t>Vytvořen plán dalšího vzdělávání pro jednotlivé školy a školky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9382" y="51945"/>
            <a:ext cx="8229600" cy="1288823"/>
          </a:xfrm>
        </p:spPr>
        <p:txBody>
          <a:bodyPr>
            <a:normAutofit fontScale="90000"/>
          </a:bodyPr>
          <a:lstStyle/>
          <a:p>
            <a:r>
              <a:rPr lang="cs-CZ" sz="4600" b="1" dirty="0" smtClean="0">
                <a:solidFill>
                  <a:srgbClr val="C00000"/>
                </a:solidFill>
              </a:rPr>
              <a:t>Pracovní skupiny (PS) </a:t>
            </a:r>
            <a:br>
              <a:rPr lang="cs-CZ" sz="4600" b="1" dirty="0" smtClean="0">
                <a:solidFill>
                  <a:srgbClr val="C00000"/>
                </a:solidFill>
              </a:rPr>
            </a:br>
            <a:endParaRPr lang="cs-CZ" sz="4600" b="1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49382" y="1844824"/>
            <a:ext cx="844309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Příspěvky garantů pracovních skupin</a:t>
            </a:r>
          </a:p>
          <a:p>
            <a:pPr marL="0" indent="0" algn="ctr">
              <a:buNone/>
            </a:pPr>
            <a:endParaRPr lang="cs-CZ" dirty="0" smtClean="0"/>
          </a:p>
          <a:p>
            <a:r>
              <a:rPr lang="cs-CZ" dirty="0" smtClean="0"/>
              <a:t>shrnutí dosavadní činnosti</a:t>
            </a:r>
          </a:p>
          <a:p>
            <a:r>
              <a:rPr lang="cs-CZ" dirty="0"/>
              <a:t>v</a:t>
            </a:r>
            <a:r>
              <a:rPr lang="cs-CZ" dirty="0" smtClean="0"/>
              <a:t>ýstupy pracovních skupin</a:t>
            </a:r>
          </a:p>
          <a:p>
            <a:r>
              <a:rPr lang="cs-CZ" dirty="0"/>
              <a:t>p</a:t>
            </a:r>
            <a:r>
              <a:rPr lang="cs-CZ" dirty="0" smtClean="0"/>
              <a:t>lány a cíle pracovních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3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100" b="1" dirty="0" smtClean="0">
                <a:solidFill>
                  <a:srgbClr val="C00000"/>
                </a:solidFill>
              </a:rPr>
              <a:t>Garanti pracovních skupin</a:t>
            </a:r>
            <a:endParaRPr lang="cs-CZ" sz="41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PS1</a:t>
            </a:r>
            <a:r>
              <a:rPr lang="cs-CZ" dirty="0"/>
              <a:t> – Rozvoj a zkvalitnění předškolního vzdělávání</a:t>
            </a:r>
          </a:p>
          <a:p>
            <a:pPr marL="0" indent="0" algn="ctr">
              <a:buNone/>
            </a:pPr>
            <a:r>
              <a:rPr lang="cs-CZ" b="1" dirty="0"/>
              <a:t>garant: Dalimila Čechová</a:t>
            </a:r>
          </a:p>
          <a:p>
            <a:pPr marL="0" indent="0">
              <a:buNone/>
            </a:pPr>
            <a:r>
              <a:rPr lang="cs-CZ" b="1" dirty="0"/>
              <a:t>PS2</a:t>
            </a:r>
            <a:r>
              <a:rPr lang="cs-CZ" dirty="0"/>
              <a:t> – Rozvoj a zkvalitnění základního vzdělávání</a:t>
            </a:r>
          </a:p>
          <a:p>
            <a:pPr marL="0" indent="0" algn="ctr">
              <a:buNone/>
            </a:pPr>
            <a:r>
              <a:rPr lang="cs-CZ" b="1" dirty="0" smtClean="0"/>
              <a:t>garant</a:t>
            </a:r>
            <a:r>
              <a:rPr lang="cs-CZ" b="1" dirty="0"/>
              <a:t>: Mgr. Miroslav </a:t>
            </a:r>
            <a:r>
              <a:rPr lang="cs-CZ" b="1" dirty="0" err="1"/>
              <a:t>Kokinopulos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PS3</a:t>
            </a:r>
            <a:r>
              <a:rPr lang="cs-CZ" dirty="0"/>
              <a:t> – Rozvoj a zkvalitnění zájmového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a neformálního </a:t>
            </a:r>
            <a:r>
              <a:rPr lang="cs-CZ" dirty="0"/>
              <a:t>vzdělávání</a:t>
            </a:r>
          </a:p>
          <a:p>
            <a:pPr marL="0" indent="0" algn="ctr">
              <a:buNone/>
            </a:pPr>
            <a:r>
              <a:rPr lang="cs-CZ" b="1" dirty="0" smtClean="0"/>
              <a:t>garant</a:t>
            </a:r>
            <a:r>
              <a:rPr lang="cs-CZ" b="1" dirty="0"/>
              <a:t>: Mgr. Martin </a:t>
            </a:r>
            <a:r>
              <a:rPr lang="cs-CZ" b="1" dirty="0" err="1"/>
              <a:t>Navařík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PS4</a:t>
            </a:r>
            <a:r>
              <a:rPr lang="cs-CZ" dirty="0"/>
              <a:t> – Dostupnost vzdělávání a rozvoj kapacit, </a:t>
            </a:r>
            <a:r>
              <a:rPr lang="cs-CZ" dirty="0" smtClean="0"/>
              <a:t>	spolupráce </a:t>
            </a:r>
            <a:r>
              <a:rPr lang="cs-CZ" dirty="0"/>
              <a:t>aktérů ve vzdělávání a podpora </a:t>
            </a:r>
            <a:r>
              <a:rPr lang="cs-CZ" dirty="0" smtClean="0"/>
              <a:t>	vzdělávání</a:t>
            </a:r>
          </a:p>
          <a:p>
            <a:pPr marL="0" indent="0" algn="ctr">
              <a:buNone/>
            </a:pPr>
            <a:r>
              <a:rPr lang="cs-CZ" b="1" dirty="0"/>
              <a:t>g</a:t>
            </a:r>
            <a:r>
              <a:rPr lang="cs-CZ" b="1" dirty="0" smtClean="0"/>
              <a:t>arant: Ing. Dušan Vrážel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1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hlinkClick r:id="rId3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03042"/>
              </p:ext>
            </p:extLst>
          </p:nvPr>
        </p:nvGraphicFramePr>
        <p:xfrm>
          <a:off x="827088" y="1417638"/>
          <a:ext cx="80200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4" imgW="8020012" imgH="5667018" progId="AcroExch.Document.DC">
                  <p:embed/>
                </p:oleObj>
              </mc:Choice>
              <mc:Fallback>
                <p:oleObj name="Acrobat Document" r:id="rId4" imgW="8020012" imgH="566701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088" y="1417638"/>
                        <a:ext cx="8020050" cy="490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993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Informace o PS4 v novinách Národního institutu dalšího vzdělávání - strana 3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2179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100" b="1" dirty="0" smtClean="0">
                <a:solidFill>
                  <a:srgbClr val="C00000"/>
                </a:solidFill>
              </a:rPr>
              <a:t>Pracovní podskupiny</a:t>
            </a:r>
            <a:endParaRPr lang="cs-CZ" sz="41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62179" y="1196752"/>
            <a:ext cx="8530301" cy="554461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 rámci pracovních skupin vzniklo 16 tematických podskupin</a:t>
            </a:r>
          </a:p>
          <a:p>
            <a:r>
              <a:rPr lang="cs-CZ" sz="3000" dirty="0" smtClean="0"/>
              <a:t>každá podskupina má svého vedoucího</a:t>
            </a:r>
          </a:p>
          <a:p>
            <a:r>
              <a:rPr lang="cs-CZ" sz="3000" dirty="0" smtClean="0"/>
              <a:t>celkem je zapojeno 110 osob</a:t>
            </a:r>
          </a:p>
          <a:p>
            <a:r>
              <a:rPr lang="cs-CZ" sz="3000" dirty="0" smtClean="0"/>
              <a:t>setkávání podskupin zahájeno v březnu 2017</a:t>
            </a:r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cs-CZ" sz="3000" dirty="0" smtClean="0">
                <a:solidFill>
                  <a:srgbClr val="C00000"/>
                </a:solidFill>
              </a:rPr>
              <a:t>Cíle PDS:</a:t>
            </a:r>
          </a:p>
          <a:p>
            <a:r>
              <a:rPr lang="cs-CZ" sz="3000" dirty="0" smtClean="0"/>
              <a:t>definování problémů v dané oblasti</a:t>
            </a:r>
          </a:p>
          <a:p>
            <a:r>
              <a:rPr lang="cs-CZ" sz="3000" dirty="0" smtClean="0"/>
              <a:t>formulace požadavků, nedostatků a potřeb</a:t>
            </a:r>
          </a:p>
          <a:p>
            <a:r>
              <a:rPr lang="cs-CZ" sz="3000" dirty="0"/>
              <a:t>návrhy </a:t>
            </a:r>
            <a:r>
              <a:rPr lang="cs-CZ" sz="3000" dirty="0" smtClean="0"/>
              <a:t>zlepšení, řešení a inovací</a:t>
            </a:r>
          </a:p>
          <a:p>
            <a:endParaRPr lang="cs-CZ" sz="3000" dirty="0" smtClean="0"/>
          </a:p>
        </p:txBody>
      </p:sp>
    </p:spTree>
    <p:extLst>
      <p:ext uri="{BB962C8B-B14F-4D97-AF65-F5344CB8AC3E}">
        <p14:creationId xmlns:p14="http://schemas.microsoft.com/office/powerpoint/2010/main" val="41104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8704896"/>
              </p:ext>
            </p:extLst>
          </p:nvPr>
        </p:nvGraphicFramePr>
        <p:xfrm>
          <a:off x="395536" y="188640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5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9959826"/>
              </p:ext>
            </p:extLst>
          </p:nvPr>
        </p:nvGraphicFramePr>
        <p:xfrm>
          <a:off x="467544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9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794</Words>
  <Application>Microsoft Office PowerPoint</Application>
  <PresentationFormat>Předvádění na obrazovce (4:3)</PresentationFormat>
  <Paragraphs>149</Paragraphs>
  <Slides>17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Motiv sady Office</vt:lpstr>
      <vt:lpstr>Acrobat Document</vt:lpstr>
      <vt:lpstr>Prezentace aplikace PowerPoint</vt:lpstr>
      <vt:lpstr>Program jednání</vt:lpstr>
      <vt:lpstr>Realizované aktivity</vt:lpstr>
      <vt:lpstr>Pracovní skupiny (PS)  </vt:lpstr>
      <vt:lpstr>Garanti pracovních skupin</vt:lpstr>
      <vt:lpstr>Informace o PS4 v novinách Národního institutu dalšího vzdělávání - strana 3</vt:lpstr>
      <vt:lpstr>Pracovní podskupiny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Plánované aktivity</vt:lpstr>
      <vt:lpstr>Strategický rámec priorit, verze 2.0 - 27.3.2017 - nové investiční záměry</vt:lpstr>
      <vt:lpstr>Strategický rámec priorit, verze 2.0 nové investiční záměry</vt:lpstr>
      <vt:lpstr>Strategický rámec priorit, verze 2.0 nové investiční záměry</vt:lpstr>
      <vt:lpstr>Děkujeme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Trličíková Michala (MPSV)</dc:creator>
  <cp:lastModifiedBy>uzivatel</cp:lastModifiedBy>
  <cp:revision>127</cp:revision>
  <dcterms:created xsi:type="dcterms:W3CDTF">2015-05-26T11:30:55Z</dcterms:created>
  <dcterms:modified xsi:type="dcterms:W3CDTF">2017-03-27T12:19:38Z</dcterms:modified>
</cp:coreProperties>
</file>